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85" r:id="rId6"/>
    <p:sldId id="276" r:id="rId7"/>
    <p:sldId id="277" r:id="rId8"/>
    <p:sldId id="279" r:id="rId9"/>
    <p:sldId id="286" r:id="rId10"/>
    <p:sldId id="281" r:id="rId11"/>
    <p:sldId id="282" r:id="rId12"/>
    <p:sldId id="280" r:id="rId13"/>
    <p:sldId id="283" r:id="rId14"/>
    <p:sldId id="27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Wilder" initials="kw" lastIdx="7" clrIdx="0">
    <p:extLst>
      <p:ext uri="{19B8F6BF-5375-455C-9EA6-DF929625EA0E}">
        <p15:presenceInfo xmlns:p15="http://schemas.microsoft.com/office/powerpoint/2012/main" userId="Kelly Wilder" providerId="None"/>
      </p:ext>
    </p:extLst>
  </p:cmAuthor>
  <p:cmAuthor id="2" name="Unger, Joe (DNR)" initials="UJ(" lastIdx="11" clrIdx="1">
    <p:extLst>
      <p:ext uri="{19B8F6BF-5375-455C-9EA6-DF929625EA0E}">
        <p15:presenceInfo xmlns:p15="http://schemas.microsoft.com/office/powerpoint/2012/main" userId="S-1-5-21-1926791991-2342058966-2197791820-26909" providerId="AD"/>
      </p:ext>
    </p:extLst>
  </p:cmAuthor>
  <p:cmAuthor id="3" name="Rivers, Pat (DNR)" initials="RP(" lastIdx="8" clrIdx="2">
    <p:extLst>
      <p:ext uri="{19B8F6BF-5375-455C-9EA6-DF929625EA0E}">
        <p15:presenceInfo xmlns:p15="http://schemas.microsoft.com/office/powerpoint/2012/main" userId="S-1-5-21-1926791991-2342058966-2197791820-4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1"/>
    <a:srgbClr val="003865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55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DC5A3-31B9-4EA5-853A-164E0F95ABE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4EBC11D-B5B6-4158-BAF4-C9361272B067}">
      <dgm:prSet phldrT="[Text]" custT="1"/>
      <dgm:spPr/>
      <dgm:t>
        <a:bodyPr/>
        <a:lstStyle/>
        <a:p>
          <a:r>
            <a:rPr lang="en-US" sz="2400" b="1" dirty="0">
              <a:solidFill>
                <a:srgbClr val="78BE21"/>
              </a:solidFill>
            </a:rPr>
            <a:t>Phase II objectives</a:t>
          </a:r>
        </a:p>
      </dgm:t>
    </dgm:pt>
    <dgm:pt modelId="{86938C7D-BD45-4BC7-BA08-38A7F8AD1FF5}" type="parTrans" cxnId="{309D642E-794A-4303-A418-61C3C23C9CA2}">
      <dgm:prSet/>
      <dgm:spPr/>
      <dgm:t>
        <a:bodyPr/>
        <a:lstStyle/>
        <a:p>
          <a:endParaRPr lang="en-US" sz="1400"/>
        </a:p>
      </dgm:t>
    </dgm:pt>
    <dgm:pt modelId="{2C437851-7EAE-4CB6-8495-2F0FF6733432}" type="sibTrans" cxnId="{309D642E-794A-4303-A418-61C3C23C9CA2}">
      <dgm:prSet/>
      <dgm:spPr/>
      <dgm:t>
        <a:bodyPr/>
        <a:lstStyle/>
        <a:p>
          <a:endParaRPr lang="en-US" sz="1400"/>
        </a:p>
      </dgm:t>
    </dgm:pt>
    <dgm:pt modelId="{E863571D-81C9-45A3-B722-6F9CEC9F64E9}">
      <dgm:prSet phldrT="[Text]" custT="1"/>
      <dgm:spPr/>
      <dgm:t>
        <a:bodyPr/>
        <a:lstStyle/>
        <a:p>
          <a:r>
            <a:rPr lang="en-US" sz="2400" b="1" dirty="0">
              <a:solidFill>
                <a:srgbClr val="78BE21"/>
              </a:solidFill>
            </a:rPr>
            <a:t>Phase II process</a:t>
          </a:r>
        </a:p>
      </dgm:t>
    </dgm:pt>
    <dgm:pt modelId="{0EA46F6E-0886-4874-9C06-09E765016FAC}" type="parTrans" cxnId="{4346A030-313A-4115-AF1A-4930DED59BDC}">
      <dgm:prSet/>
      <dgm:spPr/>
      <dgm:t>
        <a:bodyPr/>
        <a:lstStyle/>
        <a:p>
          <a:endParaRPr lang="en-US" sz="1400"/>
        </a:p>
      </dgm:t>
    </dgm:pt>
    <dgm:pt modelId="{DABD71B7-C38B-4115-8E5E-767F533BD625}" type="sibTrans" cxnId="{4346A030-313A-4115-AF1A-4930DED59BDC}">
      <dgm:prSet/>
      <dgm:spPr/>
      <dgm:t>
        <a:bodyPr/>
        <a:lstStyle/>
        <a:p>
          <a:endParaRPr lang="en-US" sz="1400"/>
        </a:p>
      </dgm:t>
    </dgm:pt>
    <dgm:pt modelId="{DE93A10F-B69D-49B9-8C3C-14FDD0711219}">
      <dgm:prSet custT="1"/>
      <dgm:spPr/>
      <dgm:t>
        <a:bodyPr/>
        <a:lstStyle/>
        <a:p>
          <a:r>
            <a:rPr lang="en-US" sz="2000" dirty="0"/>
            <a:t>Sustainability</a:t>
          </a:r>
        </a:p>
      </dgm:t>
    </dgm:pt>
    <dgm:pt modelId="{654B8996-5FCC-4769-B9B3-229C6DC50F11}" type="parTrans" cxnId="{E16191CE-96D6-4D32-BE5F-77AFE7513743}">
      <dgm:prSet/>
      <dgm:spPr/>
      <dgm:t>
        <a:bodyPr/>
        <a:lstStyle/>
        <a:p>
          <a:endParaRPr lang="en-US" sz="1400"/>
        </a:p>
      </dgm:t>
    </dgm:pt>
    <dgm:pt modelId="{F6BB9C46-D902-448C-9392-F21F022E7331}" type="sibTrans" cxnId="{E16191CE-96D6-4D32-BE5F-77AFE7513743}">
      <dgm:prSet/>
      <dgm:spPr/>
      <dgm:t>
        <a:bodyPr/>
        <a:lstStyle/>
        <a:p>
          <a:endParaRPr lang="en-US" sz="1400"/>
        </a:p>
      </dgm:t>
    </dgm:pt>
    <dgm:pt modelId="{12656F53-7B2B-429E-AF1E-E7AB0ECCDD02}">
      <dgm:prSet custT="1"/>
      <dgm:spPr/>
      <dgm:t>
        <a:bodyPr/>
        <a:lstStyle/>
        <a:p>
          <a:r>
            <a:rPr lang="en-US" sz="2000" dirty="0"/>
            <a:t>Recreation and access (e.g., hunting, angling, trapping, foraging, trails)</a:t>
          </a:r>
        </a:p>
      </dgm:t>
    </dgm:pt>
    <dgm:pt modelId="{099D9C1B-8218-4132-8DB7-EDA2F660DC86}" type="parTrans" cxnId="{C943ADAD-318B-47B3-8CCB-6C829F996C6B}">
      <dgm:prSet/>
      <dgm:spPr/>
      <dgm:t>
        <a:bodyPr/>
        <a:lstStyle/>
        <a:p>
          <a:endParaRPr lang="en-US" sz="1400"/>
        </a:p>
      </dgm:t>
    </dgm:pt>
    <dgm:pt modelId="{49A0F66E-63CF-4425-AEAC-A3826AD615F3}" type="sibTrans" cxnId="{C943ADAD-318B-47B3-8CCB-6C829F996C6B}">
      <dgm:prSet/>
      <dgm:spPr/>
      <dgm:t>
        <a:bodyPr/>
        <a:lstStyle/>
        <a:p>
          <a:endParaRPr lang="en-US" sz="1400"/>
        </a:p>
      </dgm:t>
    </dgm:pt>
    <dgm:pt modelId="{EF5AC6C2-DA39-401F-9D2C-5038735687CB}">
      <dgm:prSet custT="1"/>
      <dgm:spPr/>
      <dgm:t>
        <a:bodyPr/>
        <a:lstStyle/>
        <a:p>
          <a:r>
            <a:rPr lang="en-US" sz="2000" dirty="0"/>
            <a:t>Allows designation and </a:t>
          </a:r>
          <a:r>
            <a:rPr lang="en-US" sz="2000" dirty="0" err="1"/>
            <a:t>undesignation</a:t>
          </a:r>
          <a:r>
            <a:rPr lang="en-US" sz="2000" dirty="0"/>
            <a:t> (vs. phase I only on existing routes)</a:t>
          </a:r>
        </a:p>
      </dgm:t>
    </dgm:pt>
    <dgm:pt modelId="{744F120C-7472-48D4-A8F6-D2F9349EC90F}" type="parTrans" cxnId="{5733433A-A56F-47C5-8831-51C30DD20801}">
      <dgm:prSet/>
      <dgm:spPr/>
      <dgm:t>
        <a:bodyPr/>
        <a:lstStyle/>
        <a:p>
          <a:endParaRPr lang="en-US" sz="1400"/>
        </a:p>
      </dgm:t>
    </dgm:pt>
    <dgm:pt modelId="{36153021-3CF8-49C3-94C1-1B1625969790}" type="sibTrans" cxnId="{5733433A-A56F-47C5-8831-51C30DD20801}">
      <dgm:prSet/>
      <dgm:spPr/>
      <dgm:t>
        <a:bodyPr/>
        <a:lstStyle/>
        <a:p>
          <a:endParaRPr lang="en-US" sz="1400"/>
        </a:p>
      </dgm:t>
    </dgm:pt>
    <dgm:pt modelId="{06EFA9B5-905A-4986-91FA-71708C96E802}">
      <dgm:prSet phldrT="[Text]" custT="1"/>
      <dgm:spPr/>
      <dgm:t>
        <a:bodyPr/>
        <a:lstStyle/>
        <a:p>
          <a:r>
            <a:rPr lang="en-US" sz="2000" dirty="0"/>
            <a:t>DNR interdisciplinary team</a:t>
          </a:r>
        </a:p>
      </dgm:t>
    </dgm:pt>
    <dgm:pt modelId="{14D48B2B-70B5-43E4-A1DC-8AB87B8C0E93}" type="parTrans" cxnId="{8F70F24D-A7AF-462E-97F6-68BB38B43C5C}">
      <dgm:prSet/>
      <dgm:spPr/>
      <dgm:t>
        <a:bodyPr/>
        <a:lstStyle/>
        <a:p>
          <a:endParaRPr lang="en-US" sz="1400"/>
        </a:p>
      </dgm:t>
    </dgm:pt>
    <dgm:pt modelId="{3D6D8284-1739-44A0-8123-E08046ADE2F2}" type="sibTrans" cxnId="{8F70F24D-A7AF-462E-97F6-68BB38B43C5C}">
      <dgm:prSet/>
      <dgm:spPr/>
      <dgm:t>
        <a:bodyPr/>
        <a:lstStyle/>
        <a:p>
          <a:endParaRPr lang="en-US" sz="1400"/>
        </a:p>
      </dgm:t>
    </dgm:pt>
    <dgm:pt modelId="{6F44FFC0-1D4B-4F7C-ACB6-5CD88F36D476}">
      <dgm:prSet phldrT="[Text]" custT="1"/>
      <dgm:spPr/>
      <dgm:t>
        <a:bodyPr/>
        <a:lstStyle/>
        <a:p>
          <a:r>
            <a:rPr lang="en-US" sz="2000" dirty="0"/>
            <a:t>Public scoping and review</a:t>
          </a:r>
        </a:p>
      </dgm:t>
    </dgm:pt>
    <dgm:pt modelId="{7693FDAC-4225-4AA6-B524-F90667669E47}" type="parTrans" cxnId="{4E85905C-2F9D-4D0C-B992-EC2626DD2A5E}">
      <dgm:prSet/>
      <dgm:spPr/>
      <dgm:t>
        <a:bodyPr/>
        <a:lstStyle/>
        <a:p>
          <a:endParaRPr lang="en-US" sz="1400"/>
        </a:p>
      </dgm:t>
    </dgm:pt>
    <dgm:pt modelId="{67E9C134-CD2B-4DA4-9DC2-91A6AD165FD0}" type="sibTrans" cxnId="{4E85905C-2F9D-4D0C-B992-EC2626DD2A5E}">
      <dgm:prSet/>
      <dgm:spPr/>
      <dgm:t>
        <a:bodyPr/>
        <a:lstStyle/>
        <a:p>
          <a:endParaRPr lang="en-US" sz="1400"/>
        </a:p>
      </dgm:t>
    </dgm:pt>
    <dgm:pt modelId="{754E06AB-3E99-4C05-A2EB-DDE5A04F5A7C}">
      <dgm:prSet phldrT="[Text]" custT="1"/>
      <dgm:spPr/>
      <dgm:t>
        <a:bodyPr/>
        <a:lstStyle/>
        <a:p>
          <a:r>
            <a:rPr lang="en-US" sz="2000" dirty="0"/>
            <a:t>LGU involvement</a:t>
          </a:r>
        </a:p>
      </dgm:t>
    </dgm:pt>
    <dgm:pt modelId="{465D344C-3941-429D-8115-01BD79BF5782}" type="parTrans" cxnId="{DC3052E8-D27D-4971-8F55-E6484D7919C1}">
      <dgm:prSet/>
      <dgm:spPr/>
      <dgm:t>
        <a:bodyPr/>
        <a:lstStyle/>
        <a:p>
          <a:endParaRPr lang="en-US" sz="1400"/>
        </a:p>
      </dgm:t>
    </dgm:pt>
    <dgm:pt modelId="{A0F9F4FD-EEAE-4CCD-B19F-25C9F150485F}" type="sibTrans" cxnId="{DC3052E8-D27D-4971-8F55-E6484D7919C1}">
      <dgm:prSet/>
      <dgm:spPr/>
      <dgm:t>
        <a:bodyPr/>
        <a:lstStyle/>
        <a:p>
          <a:endParaRPr lang="en-US" sz="1400"/>
        </a:p>
      </dgm:t>
    </dgm:pt>
    <dgm:pt modelId="{8F291803-CD6D-4023-9334-8940B830486E}" type="pres">
      <dgm:prSet presAssocID="{CB1DC5A3-31B9-4EA5-853A-164E0F95ABEC}" presName="Name0" presStyleCnt="0">
        <dgm:presLayoutVars>
          <dgm:dir/>
          <dgm:animLvl val="lvl"/>
          <dgm:resizeHandles val="exact"/>
        </dgm:presLayoutVars>
      </dgm:prSet>
      <dgm:spPr/>
    </dgm:pt>
    <dgm:pt modelId="{0CFEDC09-3588-4C3F-8C2C-5E0BFE3FCEA0}" type="pres">
      <dgm:prSet presAssocID="{04EBC11D-B5B6-4158-BAF4-C9361272B067}" presName="linNode" presStyleCnt="0"/>
      <dgm:spPr/>
    </dgm:pt>
    <dgm:pt modelId="{FD7BAB6E-DCD3-4A3D-A8F4-17C3269873D7}" type="pres">
      <dgm:prSet presAssocID="{04EBC11D-B5B6-4158-BAF4-C9361272B067}" presName="parTx" presStyleLbl="revTx" presStyleIdx="0" presStyleCnt="2">
        <dgm:presLayoutVars>
          <dgm:chMax val="1"/>
          <dgm:bulletEnabled val="1"/>
        </dgm:presLayoutVars>
      </dgm:prSet>
      <dgm:spPr/>
    </dgm:pt>
    <dgm:pt modelId="{1FBA1A53-E7FD-46A5-B8CA-4568081374EE}" type="pres">
      <dgm:prSet presAssocID="{04EBC11D-B5B6-4158-BAF4-C9361272B067}" presName="bracket" presStyleLbl="parChTrans1D1" presStyleIdx="0" presStyleCnt="2"/>
      <dgm:spPr/>
    </dgm:pt>
    <dgm:pt modelId="{E82FE9A5-8FA3-4F28-A98F-D576B4186FA4}" type="pres">
      <dgm:prSet presAssocID="{04EBC11D-B5B6-4158-BAF4-C9361272B067}" presName="spH" presStyleCnt="0"/>
      <dgm:spPr/>
    </dgm:pt>
    <dgm:pt modelId="{3799B6EB-4E4A-4438-BDCC-857F091C4522}" type="pres">
      <dgm:prSet presAssocID="{04EBC11D-B5B6-4158-BAF4-C9361272B067}" presName="desTx" presStyleLbl="node1" presStyleIdx="0" presStyleCnt="2">
        <dgm:presLayoutVars>
          <dgm:bulletEnabled val="1"/>
        </dgm:presLayoutVars>
      </dgm:prSet>
      <dgm:spPr/>
    </dgm:pt>
    <dgm:pt modelId="{B57376AC-A327-4877-A96B-B4BEAA59B057}" type="pres">
      <dgm:prSet presAssocID="{2C437851-7EAE-4CB6-8495-2F0FF6733432}" presName="spV" presStyleCnt="0"/>
      <dgm:spPr/>
    </dgm:pt>
    <dgm:pt modelId="{A67D308F-F03D-430B-B793-6823FA671909}" type="pres">
      <dgm:prSet presAssocID="{E863571D-81C9-45A3-B722-6F9CEC9F64E9}" presName="linNode" presStyleCnt="0"/>
      <dgm:spPr/>
    </dgm:pt>
    <dgm:pt modelId="{7D84AF2C-7519-4303-9487-F69DCE644117}" type="pres">
      <dgm:prSet presAssocID="{E863571D-81C9-45A3-B722-6F9CEC9F64E9}" presName="parTx" presStyleLbl="revTx" presStyleIdx="1" presStyleCnt="2">
        <dgm:presLayoutVars>
          <dgm:chMax val="1"/>
          <dgm:bulletEnabled val="1"/>
        </dgm:presLayoutVars>
      </dgm:prSet>
      <dgm:spPr/>
    </dgm:pt>
    <dgm:pt modelId="{921CB1C1-8B6A-4485-8E61-995CA097DB5D}" type="pres">
      <dgm:prSet presAssocID="{E863571D-81C9-45A3-B722-6F9CEC9F64E9}" presName="bracket" presStyleLbl="parChTrans1D1" presStyleIdx="1" presStyleCnt="2"/>
      <dgm:spPr/>
    </dgm:pt>
    <dgm:pt modelId="{617421E2-682C-4FF7-AA8D-05B4E6368A74}" type="pres">
      <dgm:prSet presAssocID="{E863571D-81C9-45A3-B722-6F9CEC9F64E9}" presName="spH" presStyleCnt="0"/>
      <dgm:spPr/>
    </dgm:pt>
    <dgm:pt modelId="{F7571896-E2CB-4EB8-8282-766A14DB6AA7}" type="pres">
      <dgm:prSet presAssocID="{E863571D-81C9-45A3-B722-6F9CEC9F64E9}" presName="desTx" presStyleLbl="node1" presStyleIdx="1" presStyleCnt="2">
        <dgm:presLayoutVars>
          <dgm:bulletEnabled val="1"/>
        </dgm:presLayoutVars>
      </dgm:prSet>
      <dgm:spPr/>
    </dgm:pt>
  </dgm:ptLst>
  <dgm:cxnLst>
    <dgm:cxn modelId="{309D642E-794A-4303-A418-61C3C23C9CA2}" srcId="{CB1DC5A3-31B9-4EA5-853A-164E0F95ABEC}" destId="{04EBC11D-B5B6-4158-BAF4-C9361272B067}" srcOrd="0" destOrd="0" parTransId="{86938C7D-BD45-4BC7-BA08-38A7F8AD1FF5}" sibTransId="{2C437851-7EAE-4CB6-8495-2F0FF6733432}"/>
    <dgm:cxn modelId="{4346A030-313A-4115-AF1A-4930DED59BDC}" srcId="{CB1DC5A3-31B9-4EA5-853A-164E0F95ABEC}" destId="{E863571D-81C9-45A3-B722-6F9CEC9F64E9}" srcOrd="1" destOrd="0" parTransId="{0EA46F6E-0886-4874-9C06-09E765016FAC}" sibTransId="{DABD71B7-C38B-4115-8E5E-767F533BD625}"/>
    <dgm:cxn modelId="{5733433A-A56F-47C5-8831-51C30DD20801}" srcId="{04EBC11D-B5B6-4158-BAF4-C9361272B067}" destId="{EF5AC6C2-DA39-401F-9D2C-5038735687CB}" srcOrd="2" destOrd="0" parTransId="{744F120C-7472-48D4-A8F6-D2F9349EC90F}" sibTransId="{36153021-3CF8-49C3-94C1-1B1625969790}"/>
    <dgm:cxn modelId="{4E85905C-2F9D-4D0C-B992-EC2626DD2A5E}" srcId="{E863571D-81C9-45A3-B722-6F9CEC9F64E9}" destId="{6F44FFC0-1D4B-4F7C-ACB6-5CD88F36D476}" srcOrd="1" destOrd="0" parTransId="{7693FDAC-4225-4AA6-B524-F90667669E47}" sibTransId="{67E9C134-CD2B-4DA4-9DC2-91A6AD165FD0}"/>
    <dgm:cxn modelId="{8F70F24D-A7AF-462E-97F6-68BB38B43C5C}" srcId="{E863571D-81C9-45A3-B722-6F9CEC9F64E9}" destId="{06EFA9B5-905A-4986-91FA-71708C96E802}" srcOrd="0" destOrd="0" parTransId="{14D48B2B-70B5-43E4-A1DC-8AB87B8C0E93}" sibTransId="{3D6D8284-1739-44A0-8123-E08046ADE2F2}"/>
    <dgm:cxn modelId="{FCB94870-FC20-405C-AFB4-36469FD2BC7C}" type="presOf" srcId="{06EFA9B5-905A-4986-91FA-71708C96E802}" destId="{F7571896-E2CB-4EB8-8282-766A14DB6AA7}" srcOrd="0" destOrd="0" presId="urn:diagrams.loki3.com/BracketList"/>
    <dgm:cxn modelId="{9890F182-D952-4AA4-9D7E-4AC5D31E4A77}" type="presOf" srcId="{E863571D-81C9-45A3-B722-6F9CEC9F64E9}" destId="{7D84AF2C-7519-4303-9487-F69DCE644117}" srcOrd="0" destOrd="0" presId="urn:diagrams.loki3.com/BracketList"/>
    <dgm:cxn modelId="{B42DDE8E-EF7B-42F8-81C9-E7F07F17A37F}" type="presOf" srcId="{754E06AB-3E99-4C05-A2EB-DDE5A04F5A7C}" destId="{F7571896-E2CB-4EB8-8282-766A14DB6AA7}" srcOrd="0" destOrd="2" presId="urn:diagrams.loki3.com/BracketList"/>
    <dgm:cxn modelId="{742EAA8F-00EA-4BD6-9541-37EEC06AD659}" type="presOf" srcId="{6F44FFC0-1D4B-4F7C-ACB6-5CD88F36D476}" destId="{F7571896-E2CB-4EB8-8282-766A14DB6AA7}" srcOrd="0" destOrd="1" presId="urn:diagrams.loki3.com/BracketList"/>
    <dgm:cxn modelId="{FBE0A89A-2CE0-488C-9BE5-B1F075BBFDA5}" type="presOf" srcId="{DE93A10F-B69D-49B9-8C3C-14FDD0711219}" destId="{3799B6EB-4E4A-4438-BDCC-857F091C4522}" srcOrd="0" destOrd="0" presId="urn:diagrams.loki3.com/BracketList"/>
    <dgm:cxn modelId="{6C7E669C-9870-4F2B-A9FF-0134B2A4EFB3}" type="presOf" srcId="{12656F53-7B2B-429E-AF1E-E7AB0ECCDD02}" destId="{3799B6EB-4E4A-4438-BDCC-857F091C4522}" srcOrd="0" destOrd="1" presId="urn:diagrams.loki3.com/BracketList"/>
    <dgm:cxn modelId="{C943ADAD-318B-47B3-8CCB-6C829F996C6B}" srcId="{04EBC11D-B5B6-4158-BAF4-C9361272B067}" destId="{12656F53-7B2B-429E-AF1E-E7AB0ECCDD02}" srcOrd="1" destOrd="0" parTransId="{099D9C1B-8218-4132-8DB7-EDA2F660DC86}" sibTransId="{49A0F66E-63CF-4425-AEAC-A3826AD615F3}"/>
    <dgm:cxn modelId="{19044CB5-070B-41FA-8270-89F27C2B9E6B}" type="presOf" srcId="{CB1DC5A3-31B9-4EA5-853A-164E0F95ABEC}" destId="{8F291803-CD6D-4023-9334-8940B830486E}" srcOrd="0" destOrd="0" presId="urn:diagrams.loki3.com/BracketList"/>
    <dgm:cxn modelId="{E16191CE-96D6-4D32-BE5F-77AFE7513743}" srcId="{04EBC11D-B5B6-4158-BAF4-C9361272B067}" destId="{DE93A10F-B69D-49B9-8C3C-14FDD0711219}" srcOrd="0" destOrd="0" parTransId="{654B8996-5FCC-4769-B9B3-229C6DC50F11}" sibTransId="{F6BB9C46-D902-448C-9392-F21F022E7331}"/>
    <dgm:cxn modelId="{5D8508D3-941D-4971-BAEB-C6116B1BE5AF}" type="presOf" srcId="{EF5AC6C2-DA39-401F-9D2C-5038735687CB}" destId="{3799B6EB-4E4A-4438-BDCC-857F091C4522}" srcOrd="0" destOrd="2" presId="urn:diagrams.loki3.com/BracketList"/>
    <dgm:cxn modelId="{DC3052E8-D27D-4971-8F55-E6484D7919C1}" srcId="{E863571D-81C9-45A3-B722-6F9CEC9F64E9}" destId="{754E06AB-3E99-4C05-A2EB-DDE5A04F5A7C}" srcOrd="2" destOrd="0" parTransId="{465D344C-3941-429D-8115-01BD79BF5782}" sibTransId="{A0F9F4FD-EEAE-4CCD-B19F-25C9F150485F}"/>
    <dgm:cxn modelId="{D1EBA6EC-8DDD-43D0-A5CB-66B007982935}" type="presOf" srcId="{04EBC11D-B5B6-4158-BAF4-C9361272B067}" destId="{FD7BAB6E-DCD3-4A3D-A8F4-17C3269873D7}" srcOrd="0" destOrd="0" presId="urn:diagrams.loki3.com/BracketList"/>
    <dgm:cxn modelId="{A8C0B805-07F4-45E3-B9ED-A1103DA8097E}" type="presParOf" srcId="{8F291803-CD6D-4023-9334-8940B830486E}" destId="{0CFEDC09-3588-4C3F-8C2C-5E0BFE3FCEA0}" srcOrd="0" destOrd="0" presId="urn:diagrams.loki3.com/BracketList"/>
    <dgm:cxn modelId="{3E4D0520-B611-4748-A76F-CA09D97DC681}" type="presParOf" srcId="{0CFEDC09-3588-4C3F-8C2C-5E0BFE3FCEA0}" destId="{FD7BAB6E-DCD3-4A3D-A8F4-17C3269873D7}" srcOrd="0" destOrd="0" presId="urn:diagrams.loki3.com/BracketList"/>
    <dgm:cxn modelId="{5B46541D-6826-4E9E-B994-6B313FB57634}" type="presParOf" srcId="{0CFEDC09-3588-4C3F-8C2C-5E0BFE3FCEA0}" destId="{1FBA1A53-E7FD-46A5-B8CA-4568081374EE}" srcOrd="1" destOrd="0" presId="urn:diagrams.loki3.com/BracketList"/>
    <dgm:cxn modelId="{8587EF70-B0D4-498F-82EE-153CF871F507}" type="presParOf" srcId="{0CFEDC09-3588-4C3F-8C2C-5E0BFE3FCEA0}" destId="{E82FE9A5-8FA3-4F28-A98F-D576B4186FA4}" srcOrd="2" destOrd="0" presId="urn:diagrams.loki3.com/BracketList"/>
    <dgm:cxn modelId="{6F19A783-71EF-4B76-970B-BC36B2665025}" type="presParOf" srcId="{0CFEDC09-3588-4C3F-8C2C-5E0BFE3FCEA0}" destId="{3799B6EB-4E4A-4438-BDCC-857F091C4522}" srcOrd="3" destOrd="0" presId="urn:diagrams.loki3.com/BracketList"/>
    <dgm:cxn modelId="{DA6ECB22-BBE6-43A9-9751-63266FA348BF}" type="presParOf" srcId="{8F291803-CD6D-4023-9334-8940B830486E}" destId="{B57376AC-A327-4877-A96B-B4BEAA59B057}" srcOrd="1" destOrd="0" presId="urn:diagrams.loki3.com/BracketList"/>
    <dgm:cxn modelId="{74BD4B7A-71DD-4D83-921D-C1E3BBE903F3}" type="presParOf" srcId="{8F291803-CD6D-4023-9334-8940B830486E}" destId="{A67D308F-F03D-430B-B793-6823FA671909}" srcOrd="2" destOrd="0" presId="urn:diagrams.loki3.com/BracketList"/>
    <dgm:cxn modelId="{70405F12-5688-494A-BDFF-0E67350039D2}" type="presParOf" srcId="{A67D308F-F03D-430B-B793-6823FA671909}" destId="{7D84AF2C-7519-4303-9487-F69DCE644117}" srcOrd="0" destOrd="0" presId="urn:diagrams.loki3.com/BracketList"/>
    <dgm:cxn modelId="{1963391A-1F96-4820-BC6A-CA756E0C9066}" type="presParOf" srcId="{A67D308F-F03D-430B-B793-6823FA671909}" destId="{921CB1C1-8B6A-4485-8E61-995CA097DB5D}" srcOrd="1" destOrd="0" presId="urn:diagrams.loki3.com/BracketList"/>
    <dgm:cxn modelId="{B7DBBDD8-990A-4322-A134-BE00A87CCA95}" type="presParOf" srcId="{A67D308F-F03D-430B-B793-6823FA671909}" destId="{617421E2-682C-4FF7-AA8D-05B4E6368A74}" srcOrd="2" destOrd="0" presId="urn:diagrams.loki3.com/BracketList"/>
    <dgm:cxn modelId="{E7401278-6070-48E2-A8C3-245ADC4765B7}" type="presParOf" srcId="{A67D308F-F03D-430B-B793-6823FA671909}" destId="{F7571896-E2CB-4EB8-8282-766A14DB6AA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0B61A-3B7F-4140-862A-EBB1144BD96F}" type="doc">
      <dgm:prSet loTypeId="urn:microsoft.com/office/officeart/2008/layout/Square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996F68F-4343-4A3D-A713-CF299F0B00D4}">
      <dgm:prSet phldrT="[Text]" custT="1"/>
      <dgm:spPr/>
      <dgm:t>
        <a:bodyPr/>
        <a:lstStyle/>
        <a:p>
          <a:r>
            <a:rPr lang="en-US" sz="2400" b="1" dirty="0">
              <a:solidFill>
                <a:srgbClr val="78BE21"/>
              </a:solidFill>
            </a:rPr>
            <a:t>Departmental process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7BCCF343-F135-4334-B500-EB106ACCA927}" type="parTrans" cxnId="{9ED48F01-8F67-4199-AACD-586DF7010A23}">
      <dgm:prSet/>
      <dgm:spPr/>
      <dgm:t>
        <a:bodyPr/>
        <a:lstStyle/>
        <a:p>
          <a:endParaRPr lang="en-US" sz="2400"/>
        </a:p>
      </dgm:t>
    </dgm:pt>
    <dgm:pt modelId="{9BA83DB0-77E1-41E3-8944-C7D40332EBB6}" type="sibTrans" cxnId="{9ED48F01-8F67-4199-AACD-586DF7010A23}">
      <dgm:prSet/>
      <dgm:spPr/>
      <dgm:t>
        <a:bodyPr/>
        <a:lstStyle/>
        <a:p>
          <a:endParaRPr lang="en-US" sz="2400"/>
        </a:p>
      </dgm:t>
    </dgm:pt>
    <dgm:pt modelId="{BCEC5891-E205-4FBB-9BBB-2916107C911C}">
      <dgm:prSet custT="1"/>
      <dgm:spPr/>
      <dgm:t>
        <a:bodyPr/>
        <a:lstStyle/>
        <a:p>
          <a:r>
            <a:rPr lang="en-US" sz="2400" b="1" dirty="0">
              <a:solidFill>
                <a:srgbClr val="78BE21"/>
              </a:solidFill>
            </a:rPr>
            <a:t>Interdisciplinary issues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517422E7-B875-434C-899A-910ADE2B7FB9}" type="parTrans" cxnId="{61AC90C8-1DEA-4589-8202-18EFD68DB281}">
      <dgm:prSet/>
      <dgm:spPr/>
      <dgm:t>
        <a:bodyPr/>
        <a:lstStyle/>
        <a:p>
          <a:endParaRPr lang="en-US" sz="2400"/>
        </a:p>
      </dgm:t>
    </dgm:pt>
    <dgm:pt modelId="{F7A01745-FBD8-4390-823D-C62D97612D9A}" type="sibTrans" cxnId="{61AC90C8-1DEA-4589-8202-18EFD68DB281}">
      <dgm:prSet/>
      <dgm:spPr/>
      <dgm:t>
        <a:bodyPr/>
        <a:lstStyle/>
        <a:p>
          <a:endParaRPr lang="en-US" sz="2400"/>
        </a:p>
      </dgm:t>
    </dgm:pt>
    <dgm:pt modelId="{F09E41DD-5CEA-401E-A447-C6A27051C38B}">
      <dgm:prSet custT="1"/>
      <dgm:spPr/>
      <dgm:t>
        <a:bodyPr/>
        <a:lstStyle/>
        <a:p>
          <a:r>
            <a:rPr lang="en-US" sz="2400" b="1" dirty="0">
              <a:solidFill>
                <a:srgbClr val="78BE21"/>
              </a:solidFill>
            </a:rPr>
            <a:t>Design recommendations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696B1CC3-91D5-47A5-94C6-435881132180}" type="parTrans" cxnId="{4E76C54A-EB0A-4C07-B94B-22D71DE366C3}">
      <dgm:prSet/>
      <dgm:spPr/>
      <dgm:t>
        <a:bodyPr/>
        <a:lstStyle/>
        <a:p>
          <a:endParaRPr lang="en-US" sz="2400"/>
        </a:p>
      </dgm:t>
    </dgm:pt>
    <dgm:pt modelId="{AB2F494A-7C94-477B-A0F7-48AA343E11C8}" type="sibTrans" cxnId="{4E76C54A-EB0A-4C07-B94B-22D71DE366C3}">
      <dgm:prSet/>
      <dgm:spPr/>
      <dgm:t>
        <a:bodyPr/>
        <a:lstStyle/>
        <a:p>
          <a:endParaRPr lang="en-US" sz="2400"/>
        </a:p>
      </dgm:t>
    </dgm:pt>
    <dgm:pt modelId="{C6BCA0C1-1CA4-4117-8F11-AE4950892B8A}">
      <dgm:prSet phldrT="[Text]" custT="1"/>
      <dgm:spPr/>
      <dgm:t>
        <a:bodyPr/>
        <a:lstStyle/>
        <a:p>
          <a:r>
            <a:rPr lang="en-US" sz="1400" dirty="0"/>
            <a:t>Parks and Trails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7A24A1E3-8A7C-48FD-B3F0-F6C560166FBA}" type="parTrans" cxnId="{EC3B4219-0077-40C9-B8EB-6C565B1D5090}">
      <dgm:prSet/>
      <dgm:spPr/>
      <dgm:t>
        <a:bodyPr/>
        <a:lstStyle/>
        <a:p>
          <a:endParaRPr lang="en-US" sz="2400"/>
        </a:p>
      </dgm:t>
    </dgm:pt>
    <dgm:pt modelId="{EBD9111C-3195-4C69-A0F3-A3EAD82E628D}" type="sibTrans" cxnId="{EC3B4219-0077-40C9-B8EB-6C565B1D5090}">
      <dgm:prSet/>
      <dgm:spPr/>
      <dgm:t>
        <a:bodyPr/>
        <a:lstStyle/>
        <a:p>
          <a:endParaRPr lang="en-US" sz="2400"/>
        </a:p>
      </dgm:t>
    </dgm:pt>
    <dgm:pt modelId="{5D013FD7-5D54-4332-A17F-929F22FF862C}">
      <dgm:prSet phldrT="[Text]" custT="1"/>
      <dgm:spPr/>
      <dgm:t>
        <a:bodyPr/>
        <a:lstStyle/>
        <a:p>
          <a:r>
            <a:rPr lang="en-US" sz="1400" dirty="0"/>
            <a:t>Fish and Wildlife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22ED089B-7FE4-42F9-A7AA-45523E73DBC9}" type="parTrans" cxnId="{307AAE95-C115-494E-8E09-444BAC01D64A}">
      <dgm:prSet/>
      <dgm:spPr/>
      <dgm:t>
        <a:bodyPr/>
        <a:lstStyle/>
        <a:p>
          <a:endParaRPr lang="en-US" sz="2400"/>
        </a:p>
      </dgm:t>
    </dgm:pt>
    <dgm:pt modelId="{5ADE2615-03D8-4312-AC7E-ED04EB3115D3}" type="sibTrans" cxnId="{307AAE95-C115-494E-8E09-444BAC01D64A}">
      <dgm:prSet/>
      <dgm:spPr/>
      <dgm:t>
        <a:bodyPr/>
        <a:lstStyle/>
        <a:p>
          <a:endParaRPr lang="en-US" sz="2400"/>
        </a:p>
      </dgm:t>
    </dgm:pt>
    <dgm:pt modelId="{F0100D4B-60E1-4D7A-BF63-D3670BB219F7}">
      <dgm:prSet phldrT="[Text]" custT="1"/>
      <dgm:spPr/>
      <dgm:t>
        <a:bodyPr/>
        <a:lstStyle/>
        <a:p>
          <a:r>
            <a:rPr lang="en-US" sz="1400" dirty="0"/>
            <a:t>Ecological and Water Resources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7D47B634-8F2B-489B-8854-0B20FFB1FB19}" type="parTrans" cxnId="{3BABC69E-8F9C-42E9-A1F6-00A4AD9D1530}">
      <dgm:prSet/>
      <dgm:spPr/>
      <dgm:t>
        <a:bodyPr/>
        <a:lstStyle/>
        <a:p>
          <a:endParaRPr lang="en-US" sz="2400"/>
        </a:p>
      </dgm:t>
    </dgm:pt>
    <dgm:pt modelId="{22191C51-557A-4320-9F0C-65D99EE40B16}" type="sibTrans" cxnId="{3BABC69E-8F9C-42E9-A1F6-00A4AD9D1530}">
      <dgm:prSet/>
      <dgm:spPr/>
      <dgm:t>
        <a:bodyPr/>
        <a:lstStyle/>
        <a:p>
          <a:endParaRPr lang="en-US" sz="2400"/>
        </a:p>
      </dgm:t>
    </dgm:pt>
    <dgm:pt modelId="{4464C4FA-795E-4011-8803-DEB7A49547A4}">
      <dgm:prSet phldrT="[Text]" custT="1"/>
      <dgm:spPr/>
      <dgm:t>
        <a:bodyPr/>
        <a:lstStyle/>
        <a:p>
          <a:r>
            <a:rPr lang="en-US" sz="1400" dirty="0"/>
            <a:t>Forestry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0CE7A9B5-F133-4CD6-8B74-6BE7B2DFFC58}" type="parTrans" cxnId="{5E22AD31-19AD-41AD-A5E9-8E81820D661F}">
      <dgm:prSet/>
      <dgm:spPr/>
      <dgm:t>
        <a:bodyPr/>
        <a:lstStyle/>
        <a:p>
          <a:endParaRPr lang="en-US" sz="2400"/>
        </a:p>
      </dgm:t>
    </dgm:pt>
    <dgm:pt modelId="{890B8C95-5404-4670-A5DD-B5AC9B46BEF2}" type="sibTrans" cxnId="{5E22AD31-19AD-41AD-A5E9-8E81820D661F}">
      <dgm:prSet/>
      <dgm:spPr/>
      <dgm:t>
        <a:bodyPr/>
        <a:lstStyle/>
        <a:p>
          <a:endParaRPr lang="en-US" sz="2400"/>
        </a:p>
      </dgm:t>
    </dgm:pt>
    <dgm:pt modelId="{26453ACE-AF23-4872-AA5B-57EC894BE00F}">
      <dgm:prSet phldrT="[Text]" custT="1"/>
      <dgm:spPr/>
      <dgm:t>
        <a:bodyPr/>
        <a:lstStyle/>
        <a:p>
          <a:r>
            <a:rPr lang="en-US" sz="1400" dirty="0"/>
            <a:t>Lands and Minerals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0460E951-0E57-4ED6-BCA1-491CAAAB9CE7}" type="parTrans" cxnId="{AB2FCDCA-3F27-4CCB-92D5-826758AE0798}">
      <dgm:prSet/>
      <dgm:spPr/>
      <dgm:t>
        <a:bodyPr/>
        <a:lstStyle/>
        <a:p>
          <a:endParaRPr lang="en-US" sz="2400"/>
        </a:p>
      </dgm:t>
    </dgm:pt>
    <dgm:pt modelId="{1C46E1B8-42D5-4DEB-B846-906A4FFB3C62}" type="sibTrans" cxnId="{AB2FCDCA-3F27-4CCB-92D5-826758AE0798}">
      <dgm:prSet/>
      <dgm:spPr/>
      <dgm:t>
        <a:bodyPr/>
        <a:lstStyle/>
        <a:p>
          <a:endParaRPr lang="en-US" sz="2400"/>
        </a:p>
      </dgm:t>
    </dgm:pt>
    <dgm:pt modelId="{CFC2E876-EF2E-44CC-9F68-8B5CB25F504E}">
      <dgm:prSet custT="1"/>
      <dgm:spPr/>
      <dgm:t>
        <a:bodyPr/>
        <a:lstStyle/>
        <a:p>
          <a:r>
            <a:rPr lang="en-US" sz="1400" dirty="0"/>
            <a:t>T&amp;E species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377EEDBC-C7AC-421F-AC7D-4A153AFFDAC2}" type="parTrans" cxnId="{134304C6-2B16-4B09-9D06-D258D7E66012}">
      <dgm:prSet/>
      <dgm:spPr/>
      <dgm:t>
        <a:bodyPr/>
        <a:lstStyle/>
        <a:p>
          <a:endParaRPr lang="en-US" sz="2400"/>
        </a:p>
      </dgm:t>
    </dgm:pt>
    <dgm:pt modelId="{7D107C98-981C-44C1-9C1D-F6642E7CC63D}" type="sibTrans" cxnId="{134304C6-2B16-4B09-9D06-D258D7E66012}">
      <dgm:prSet/>
      <dgm:spPr/>
      <dgm:t>
        <a:bodyPr/>
        <a:lstStyle/>
        <a:p>
          <a:endParaRPr lang="en-US" sz="2400"/>
        </a:p>
      </dgm:t>
    </dgm:pt>
    <dgm:pt modelId="{B409CEE4-C4F5-4185-886C-3ED718205F7B}">
      <dgm:prSet custT="1"/>
      <dgm:spPr/>
      <dgm:t>
        <a:bodyPr/>
        <a:lstStyle/>
        <a:p>
          <a:r>
            <a:rPr lang="en-US" sz="1400" dirty="0"/>
            <a:t>Invasives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F4AD6B19-6D54-4F23-A300-7DDFCE5CE151}" type="parTrans" cxnId="{0203591E-1D8B-45D0-8ABA-86E4593A1533}">
      <dgm:prSet/>
      <dgm:spPr/>
      <dgm:t>
        <a:bodyPr/>
        <a:lstStyle/>
        <a:p>
          <a:endParaRPr lang="en-US" sz="2400"/>
        </a:p>
      </dgm:t>
    </dgm:pt>
    <dgm:pt modelId="{323E58D4-9E2F-4302-BD2B-B98B4D52626D}" type="sibTrans" cxnId="{0203591E-1D8B-45D0-8ABA-86E4593A1533}">
      <dgm:prSet/>
      <dgm:spPr/>
      <dgm:t>
        <a:bodyPr/>
        <a:lstStyle/>
        <a:p>
          <a:endParaRPr lang="en-US" sz="2400"/>
        </a:p>
      </dgm:t>
    </dgm:pt>
    <dgm:pt modelId="{9CB671BB-1212-4754-8FF7-585DB602E5D8}">
      <dgm:prSet custT="1"/>
      <dgm:spPr/>
      <dgm:t>
        <a:bodyPr/>
        <a:lstStyle/>
        <a:p>
          <a:r>
            <a:rPr lang="en-US" sz="1400" dirty="0"/>
            <a:t>Fragmentation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A1A8F74A-59DA-4FA0-980B-5ABA454B5B4F}" type="parTrans" cxnId="{0BE30884-5E08-4AB7-8357-CF8045123B35}">
      <dgm:prSet/>
      <dgm:spPr/>
      <dgm:t>
        <a:bodyPr/>
        <a:lstStyle/>
        <a:p>
          <a:endParaRPr lang="en-US" sz="2400"/>
        </a:p>
      </dgm:t>
    </dgm:pt>
    <dgm:pt modelId="{589629E1-9101-42FC-88AA-E9E343BB1F50}" type="sibTrans" cxnId="{0BE30884-5E08-4AB7-8357-CF8045123B35}">
      <dgm:prSet/>
      <dgm:spPr/>
      <dgm:t>
        <a:bodyPr/>
        <a:lstStyle/>
        <a:p>
          <a:endParaRPr lang="en-US" sz="2400"/>
        </a:p>
      </dgm:t>
    </dgm:pt>
    <dgm:pt modelId="{74405BDB-C34C-4612-B347-F818AD1CEE11}">
      <dgm:prSet custT="1"/>
      <dgm:spPr/>
      <dgm:t>
        <a:bodyPr/>
        <a:lstStyle/>
        <a:p>
          <a:r>
            <a:rPr lang="en-US" sz="1400" dirty="0"/>
            <a:t>Erosion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8701E67F-B3A3-4EE6-A6F1-C7AFCD602B72}" type="parTrans" cxnId="{56AC3803-2556-48EA-A32C-582BBF52F336}">
      <dgm:prSet/>
      <dgm:spPr/>
      <dgm:t>
        <a:bodyPr/>
        <a:lstStyle/>
        <a:p>
          <a:endParaRPr lang="en-US" sz="2400"/>
        </a:p>
      </dgm:t>
    </dgm:pt>
    <dgm:pt modelId="{3A3CD9AC-AD09-424C-A728-FC72987D0E8C}" type="sibTrans" cxnId="{56AC3803-2556-48EA-A32C-582BBF52F336}">
      <dgm:prSet/>
      <dgm:spPr/>
      <dgm:t>
        <a:bodyPr/>
        <a:lstStyle/>
        <a:p>
          <a:endParaRPr lang="en-US" sz="2400"/>
        </a:p>
      </dgm:t>
    </dgm:pt>
    <dgm:pt modelId="{616DC7B4-8ADB-4F1B-9716-1C86F8C0601A}">
      <dgm:prSet custT="1"/>
      <dgm:spPr/>
      <dgm:t>
        <a:bodyPr/>
        <a:lstStyle/>
        <a:p>
          <a:r>
            <a:rPr lang="en-US" sz="1400" dirty="0"/>
            <a:t>Runoff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54E5DC7A-9BFB-4D10-8873-EF0E65FAEE21}" type="parTrans" cxnId="{C2C4C114-1757-4DBC-AA07-056AEADD9261}">
      <dgm:prSet/>
      <dgm:spPr/>
      <dgm:t>
        <a:bodyPr/>
        <a:lstStyle/>
        <a:p>
          <a:endParaRPr lang="en-US" sz="2400"/>
        </a:p>
      </dgm:t>
    </dgm:pt>
    <dgm:pt modelId="{7B94D602-8EB7-4C03-ADBC-19A794A002D4}" type="sibTrans" cxnId="{C2C4C114-1757-4DBC-AA07-056AEADD9261}">
      <dgm:prSet/>
      <dgm:spPr/>
      <dgm:t>
        <a:bodyPr/>
        <a:lstStyle/>
        <a:p>
          <a:endParaRPr lang="en-US" sz="2400"/>
        </a:p>
      </dgm:t>
    </dgm:pt>
    <dgm:pt modelId="{DE694B21-8323-4164-B7B8-FD8B28E08287}">
      <dgm:prSet custT="1"/>
      <dgm:spPr/>
      <dgm:t>
        <a:bodyPr/>
        <a:lstStyle/>
        <a:p>
          <a:r>
            <a:rPr lang="en-US" sz="1400" dirty="0"/>
            <a:t>Vegetation management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99DFA2E0-CF0B-4E61-B766-5B92A4B0C186}" type="parTrans" cxnId="{C52D63DF-02FE-49A0-98C5-E5A996E4B0A2}">
      <dgm:prSet/>
      <dgm:spPr/>
      <dgm:t>
        <a:bodyPr/>
        <a:lstStyle/>
        <a:p>
          <a:endParaRPr lang="en-US" sz="2400"/>
        </a:p>
      </dgm:t>
    </dgm:pt>
    <dgm:pt modelId="{782CA9DD-BC06-4FCA-95B7-E78FD668B516}" type="sibTrans" cxnId="{C52D63DF-02FE-49A0-98C5-E5A996E4B0A2}">
      <dgm:prSet/>
      <dgm:spPr/>
      <dgm:t>
        <a:bodyPr/>
        <a:lstStyle/>
        <a:p>
          <a:endParaRPr lang="en-US" sz="2400"/>
        </a:p>
      </dgm:t>
    </dgm:pt>
    <dgm:pt modelId="{3A8BD7A3-8850-49B3-9A49-04FA4970FF87}">
      <dgm:prSet custT="1"/>
      <dgm:spPr/>
      <dgm:t>
        <a:bodyPr/>
        <a:lstStyle/>
        <a:p>
          <a:r>
            <a:rPr lang="en-US" sz="1400" dirty="0"/>
            <a:t>Timing/manner of trail development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D72C4464-7E25-4817-AFC7-1DA4235C815D}" type="parTrans" cxnId="{43301E2A-E92D-4E83-B93C-46E6C4D164F1}">
      <dgm:prSet/>
      <dgm:spPr/>
      <dgm:t>
        <a:bodyPr/>
        <a:lstStyle/>
        <a:p>
          <a:endParaRPr lang="en-US" sz="2400"/>
        </a:p>
      </dgm:t>
    </dgm:pt>
    <dgm:pt modelId="{28B93631-EEB3-464C-B2BE-E37DD8AEF1E2}" type="sibTrans" cxnId="{43301E2A-E92D-4E83-B93C-46E6C4D164F1}">
      <dgm:prSet/>
      <dgm:spPr/>
      <dgm:t>
        <a:bodyPr/>
        <a:lstStyle/>
        <a:p>
          <a:endParaRPr lang="en-US" sz="2400"/>
        </a:p>
      </dgm:t>
    </dgm:pt>
    <dgm:pt modelId="{DC8A3E2F-F094-4085-8D5B-AF01207A90D5}">
      <dgm:prSet custT="1"/>
      <dgm:spPr/>
      <dgm:t>
        <a:bodyPr/>
        <a:lstStyle/>
        <a:p>
          <a:r>
            <a:rPr lang="en-US" sz="1400" dirty="0"/>
            <a:t>Reusing/overlapping existing trails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A3E2C035-10B6-43AE-8A35-DAF0E831FEE8}" type="parTrans" cxnId="{9C3E336D-DABE-491C-B145-D7EA9985FEBB}">
      <dgm:prSet/>
      <dgm:spPr/>
      <dgm:t>
        <a:bodyPr/>
        <a:lstStyle/>
        <a:p>
          <a:endParaRPr lang="en-US" sz="2400"/>
        </a:p>
      </dgm:t>
    </dgm:pt>
    <dgm:pt modelId="{84A34797-959C-47CA-AA9B-C68702BEAD92}" type="sibTrans" cxnId="{9C3E336D-DABE-491C-B145-D7EA9985FEBB}">
      <dgm:prSet/>
      <dgm:spPr/>
      <dgm:t>
        <a:bodyPr/>
        <a:lstStyle/>
        <a:p>
          <a:endParaRPr lang="en-US" sz="2400"/>
        </a:p>
      </dgm:t>
    </dgm:pt>
    <dgm:pt modelId="{15F1A30F-4599-44C3-9568-3CDD15A76BA3}">
      <dgm:prSet custT="1"/>
      <dgm:spPr/>
      <dgm:t>
        <a:bodyPr/>
        <a:lstStyle/>
        <a:p>
          <a:r>
            <a:rPr lang="en-US" sz="1400" dirty="0"/>
            <a:t>Directing water away from trails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252253B3-CB16-4DD0-881D-86086036D81C}" type="parTrans" cxnId="{29AEF5B5-897E-4FF4-8F3F-645D9DA442C2}">
      <dgm:prSet/>
      <dgm:spPr/>
      <dgm:t>
        <a:bodyPr/>
        <a:lstStyle/>
        <a:p>
          <a:endParaRPr lang="en-US" sz="2400"/>
        </a:p>
      </dgm:t>
    </dgm:pt>
    <dgm:pt modelId="{B740E56E-4216-4C11-93C2-AE6038C7D783}" type="sibTrans" cxnId="{29AEF5B5-897E-4FF4-8F3F-645D9DA442C2}">
      <dgm:prSet/>
      <dgm:spPr/>
      <dgm:t>
        <a:bodyPr/>
        <a:lstStyle/>
        <a:p>
          <a:endParaRPr lang="en-US" sz="2400"/>
        </a:p>
      </dgm:t>
    </dgm:pt>
    <dgm:pt modelId="{4E757EFF-FE90-482E-9994-EDBB3D9B9D93}">
      <dgm:prSet custT="1"/>
      <dgm:spPr/>
      <dgm:t>
        <a:bodyPr/>
        <a:lstStyle/>
        <a:p>
          <a:r>
            <a:rPr lang="en-US" sz="1400" dirty="0"/>
            <a:t>Limiting slopes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D89E4E97-C00C-424B-B2E2-98C9BDFD86F9}" type="parTrans" cxnId="{52470EB3-EB55-4126-95A8-5BC234349F69}">
      <dgm:prSet/>
      <dgm:spPr/>
      <dgm:t>
        <a:bodyPr/>
        <a:lstStyle/>
        <a:p>
          <a:endParaRPr lang="en-US" sz="2400"/>
        </a:p>
      </dgm:t>
    </dgm:pt>
    <dgm:pt modelId="{6E97EBA0-1C00-47A5-9B69-921E5FB48BDA}" type="sibTrans" cxnId="{52470EB3-EB55-4126-95A8-5BC234349F69}">
      <dgm:prSet/>
      <dgm:spPr/>
      <dgm:t>
        <a:bodyPr/>
        <a:lstStyle/>
        <a:p>
          <a:endParaRPr lang="en-US" sz="2400"/>
        </a:p>
      </dgm:t>
    </dgm:pt>
    <dgm:pt modelId="{AF603D98-D6FF-4C0E-B45E-F57805C72ECD}">
      <dgm:prSet custT="1"/>
      <dgm:spPr/>
      <dgm:t>
        <a:bodyPr/>
        <a:lstStyle/>
        <a:p>
          <a:r>
            <a:rPr lang="en-US" sz="1400" dirty="0"/>
            <a:t>Signage and trail closures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46FB98E1-A07F-452B-B850-CEF7481865A9}" type="parTrans" cxnId="{5307E3E7-EEE0-4CA7-9D71-2C143E3F8236}">
      <dgm:prSet/>
      <dgm:spPr/>
      <dgm:t>
        <a:bodyPr/>
        <a:lstStyle/>
        <a:p>
          <a:endParaRPr lang="en-US" sz="2400"/>
        </a:p>
      </dgm:t>
    </dgm:pt>
    <dgm:pt modelId="{F4CADE93-8C11-441B-915F-7731F5A37901}" type="sibTrans" cxnId="{5307E3E7-EEE0-4CA7-9D71-2C143E3F8236}">
      <dgm:prSet/>
      <dgm:spPr/>
      <dgm:t>
        <a:bodyPr/>
        <a:lstStyle/>
        <a:p>
          <a:endParaRPr lang="en-US" sz="2400"/>
        </a:p>
      </dgm:t>
    </dgm:pt>
    <dgm:pt modelId="{748D4DF7-41D0-458B-8815-793137C5AB01}">
      <dgm:prSet custT="1"/>
      <dgm:spPr/>
      <dgm:t>
        <a:bodyPr/>
        <a:lstStyle/>
        <a:p>
          <a:r>
            <a:rPr lang="en-US" sz="1400" dirty="0"/>
            <a:t>Monitoring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43632120-5498-420A-979D-B42BDC583D10}" type="parTrans" cxnId="{90DF7116-C507-4D82-AFE1-686396F979FB}">
      <dgm:prSet/>
      <dgm:spPr/>
      <dgm:t>
        <a:bodyPr/>
        <a:lstStyle/>
        <a:p>
          <a:endParaRPr lang="en-US" sz="2400"/>
        </a:p>
      </dgm:t>
    </dgm:pt>
    <dgm:pt modelId="{8224EF6A-7B39-4220-8F7E-2A1493E88DC9}" type="sibTrans" cxnId="{90DF7116-C507-4D82-AFE1-686396F979FB}">
      <dgm:prSet/>
      <dgm:spPr/>
      <dgm:t>
        <a:bodyPr/>
        <a:lstStyle/>
        <a:p>
          <a:endParaRPr lang="en-US" sz="2400"/>
        </a:p>
      </dgm:t>
    </dgm:pt>
    <dgm:pt modelId="{180734B8-DD48-46E2-B2B0-01489B43E16F}">
      <dgm:prSet custT="1"/>
      <dgm:spPr/>
      <dgm:t>
        <a:bodyPr/>
        <a:lstStyle/>
        <a:p>
          <a:r>
            <a:rPr lang="en-US" sz="1400" dirty="0"/>
            <a:t>Inspection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E4A2C850-6509-4991-A00F-59E645442A36}" type="parTrans" cxnId="{A056A704-C3F4-49DB-A3C2-006735640AD8}">
      <dgm:prSet/>
      <dgm:spPr/>
      <dgm:t>
        <a:bodyPr/>
        <a:lstStyle/>
        <a:p>
          <a:endParaRPr lang="en-US" sz="2400"/>
        </a:p>
      </dgm:t>
    </dgm:pt>
    <dgm:pt modelId="{6DD74528-A3B5-4A1F-9F8B-4E470C33ED84}" type="sibTrans" cxnId="{A056A704-C3F4-49DB-A3C2-006735640AD8}">
      <dgm:prSet/>
      <dgm:spPr/>
      <dgm:t>
        <a:bodyPr/>
        <a:lstStyle/>
        <a:p>
          <a:endParaRPr lang="en-US" sz="2400"/>
        </a:p>
      </dgm:t>
    </dgm:pt>
    <dgm:pt modelId="{9BA27FDC-0085-4BA8-9430-80970642E34D}">
      <dgm:prSet custT="1"/>
      <dgm:spPr/>
      <dgm:t>
        <a:bodyPr/>
        <a:lstStyle/>
        <a:p>
          <a:r>
            <a:rPr lang="en-US" sz="1400" dirty="0"/>
            <a:t>Maintenance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0C29399D-B9EF-4E01-B98D-37BF743E8EDC}" type="parTrans" cxnId="{33225537-65C1-45C4-882F-F0AECED794F0}">
      <dgm:prSet/>
      <dgm:spPr/>
      <dgm:t>
        <a:bodyPr/>
        <a:lstStyle/>
        <a:p>
          <a:endParaRPr lang="en-US" sz="2400"/>
        </a:p>
      </dgm:t>
    </dgm:pt>
    <dgm:pt modelId="{72DFE6E5-FD85-452D-AB72-51592FF65358}" type="sibTrans" cxnId="{33225537-65C1-45C4-882F-F0AECED794F0}">
      <dgm:prSet/>
      <dgm:spPr/>
      <dgm:t>
        <a:bodyPr/>
        <a:lstStyle/>
        <a:p>
          <a:endParaRPr lang="en-US" sz="2400"/>
        </a:p>
      </dgm:t>
    </dgm:pt>
    <dgm:pt modelId="{BFD67B91-0F1E-4276-99E3-A1FFB3028599}">
      <dgm:prSet custT="1"/>
      <dgm:spPr/>
      <dgm:t>
        <a:bodyPr/>
        <a:lstStyle/>
        <a:p>
          <a:r>
            <a:rPr lang="en-US" sz="2400" b="1" dirty="0">
              <a:solidFill>
                <a:srgbClr val="78BE21"/>
              </a:solidFill>
            </a:rPr>
            <a:t>Environmental review (EAW)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F75DA824-BE13-4380-A3EE-1C93AD61B9CE}" type="parTrans" cxnId="{168001A5-0D3E-4D5E-9B98-C4F06C53049B}">
      <dgm:prSet/>
      <dgm:spPr/>
      <dgm:t>
        <a:bodyPr/>
        <a:lstStyle/>
        <a:p>
          <a:endParaRPr lang="en-US" sz="2400"/>
        </a:p>
      </dgm:t>
    </dgm:pt>
    <dgm:pt modelId="{0CFF867A-1D7F-413D-BE36-18D9AD85CE85}" type="sibTrans" cxnId="{168001A5-0D3E-4D5E-9B98-C4F06C53049B}">
      <dgm:prSet/>
      <dgm:spPr/>
      <dgm:t>
        <a:bodyPr/>
        <a:lstStyle/>
        <a:p>
          <a:endParaRPr lang="en-US" sz="2400"/>
        </a:p>
      </dgm:t>
    </dgm:pt>
    <dgm:pt modelId="{8B93F213-20D8-4373-A09F-7D4B39C8900A}">
      <dgm:prSet custT="1"/>
      <dgm:spPr/>
      <dgm:t>
        <a:bodyPr/>
        <a:lstStyle/>
        <a:p>
          <a:r>
            <a:rPr lang="en-US" sz="1400" dirty="0"/>
            <a:t>Per mandatory categories/ exemption thresholds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32859E63-34E1-4754-AFF1-A0484B038266}" type="parTrans" cxnId="{5F6FC3E3-2147-48A2-A66E-BFDFB9B4B087}">
      <dgm:prSet/>
      <dgm:spPr/>
      <dgm:t>
        <a:bodyPr/>
        <a:lstStyle/>
        <a:p>
          <a:endParaRPr lang="en-US" sz="2400"/>
        </a:p>
      </dgm:t>
    </dgm:pt>
    <dgm:pt modelId="{98DA078E-BCA5-4639-8ACD-AB466B6C9F47}" type="sibTrans" cxnId="{5F6FC3E3-2147-48A2-A66E-BFDFB9B4B087}">
      <dgm:prSet/>
      <dgm:spPr/>
      <dgm:t>
        <a:bodyPr/>
        <a:lstStyle/>
        <a:p>
          <a:endParaRPr lang="en-US" sz="2400"/>
        </a:p>
      </dgm:t>
    </dgm:pt>
    <dgm:pt modelId="{14D505B2-7A38-40B0-8482-A5027337964B}">
      <dgm:prSet custT="1"/>
      <dgm:spPr/>
      <dgm:t>
        <a:bodyPr/>
        <a:lstStyle/>
        <a:p>
          <a:r>
            <a:rPr lang="en-US" sz="1400" dirty="0"/>
            <a:t>Recreational trails category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BF01DEEC-C550-46E1-8903-DDA544D369F7}" type="parTrans" cxnId="{8AEF3879-323E-4FD7-A2F9-18524B876036}">
      <dgm:prSet/>
      <dgm:spPr/>
      <dgm:t>
        <a:bodyPr/>
        <a:lstStyle/>
        <a:p>
          <a:endParaRPr lang="en-US" sz="2400"/>
        </a:p>
      </dgm:t>
    </dgm:pt>
    <dgm:pt modelId="{CD0C25E9-4886-470B-B4C9-EA16ADF34BF2}" type="sibTrans" cxnId="{8AEF3879-323E-4FD7-A2F9-18524B876036}">
      <dgm:prSet/>
      <dgm:spPr/>
      <dgm:t>
        <a:bodyPr/>
        <a:lstStyle/>
        <a:p>
          <a:endParaRPr lang="en-US" sz="2400"/>
        </a:p>
      </dgm:t>
    </dgm:pt>
    <dgm:pt modelId="{E93D2515-D58D-4D12-BB5A-AD95448FEE5E}">
      <dgm:prSet custT="1"/>
      <dgm:spPr/>
      <dgm:t>
        <a:bodyPr/>
        <a:lstStyle/>
        <a:p>
          <a:r>
            <a:rPr lang="en-US" sz="1400" dirty="0"/>
            <a:t>NHIS/T&amp;E during planning and again pre-construction</a:t>
          </a:r>
        </a:p>
      </dgm:t>
      <dgm:extLst>
        <a:ext uri="{E40237B7-FDA0-4F09-8148-C483321AD2D9}">
          <dgm14:cNvPr xmlns:dgm14="http://schemas.microsoft.com/office/drawing/2010/diagram" id="0" name="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</a:ext>
      </dgm:extLst>
    </dgm:pt>
    <dgm:pt modelId="{6ACB238D-59B5-4846-B670-F256EF4459C4}" type="parTrans" cxnId="{AD44CBAD-D61C-4711-9742-25469503E61F}">
      <dgm:prSet/>
      <dgm:spPr/>
      <dgm:t>
        <a:bodyPr/>
        <a:lstStyle/>
        <a:p>
          <a:endParaRPr lang="en-US" sz="2400"/>
        </a:p>
      </dgm:t>
    </dgm:pt>
    <dgm:pt modelId="{19B95108-49A6-4B28-9929-E3304E48D680}" type="sibTrans" cxnId="{AD44CBAD-D61C-4711-9742-25469503E61F}">
      <dgm:prSet/>
      <dgm:spPr/>
      <dgm:t>
        <a:bodyPr/>
        <a:lstStyle/>
        <a:p>
          <a:endParaRPr lang="en-US" sz="2400"/>
        </a:p>
      </dgm:t>
    </dgm:pt>
    <dgm:pt modelId="{795050B8-ABCC-4770-B7C7-72BBEE5B4D22}" type="pres">
      <dgm:prSet presAssocID="{6480B61A-3B7F-4140-862A-EBB1144BD96F}" presName="layout" presStyleCnt="0">
        <dgm:presLayoutVars>
          <dgm:chMax/>
          <dgm:chPref/>
          <dgm:dir/>
          <dgm:resizeHandles/>
        </dgm:presLayoutVars>
      </dgm:prSet>
      <dgm:spPr/>
    </dgm:pt>
    <dgm:pt modelId="{BD123101-0E4D-4D86-AF18-8E826840FDD9}" type="pres">
      <dgm:prSet presAssocID="{C996F68F-4343-4A3D-A713-CF299F0B00D4}" presName="root" presStyleCnt="0">
        <dgm:presLayoutVars>
          <dgm:chMax/>
          <dgm:chPref/>
        </dgm:presLayoutVars>
      </dgm:prSet>
      <dgm:spPr/>
    </dgm:pt>
    <dgm:pt modelId="{D5AA6EF1-5549-4059-939D-35CA6B7EA752}" type="pres">
      <dgm:prSet presAssocID="{C996F68F-4343-4A3D-A713-CF299F0B00D4}" presName="rootComposite" presStyleCnt="0">
        <dgm:presLayoutVars/>
      </dgm:prSet>
      <dgm:spPr/>
    </dgm:pt>
    <dgm:pt modelId="{FB41B047-B73B-4FDB-8F59-8414A4948440}" type="pres">
      <dgm:prSet presAssocID="{C996F68F-4343-4A3D-A713-CF299F0B00D4}" presName="ParentAccent" presStyleLbl="alignNode1" presStyleIdx="0" presStyleCnt="4"/>
      <dgm:spPr>
        <a:ln>
          <a:noFill/>
        </a:ln>
      </dgm:spPr>
    </dgm:pt>
    <dgm:pt modelId="{BBA9782E-DB67-46D5-A3FC-6384B677FFB8}" type="pres">
      <dgm:prSet presAssocID="{C996F68F-4343-4A3D-A713-CF299F0B00D4}" presName="ParentSmallAccent" presStyleLbl="fgAcc1" presStyleIdx="0" presStyleCnt="4"/>
      <dgm:spPr>
        <a:noFill/>
        <a:ln>
          <a:noFill/>
        </a:ln>
      </dgm:spPr>
    </dgm:pt>
    <dgm:pt modelId="{30B618D5-C913-429F-8456-DC4FE9E74DE5}" type="pres">
      <dgm:prSet presAssocID="{C996F68F-4343-4A3D-A713-CF299F0B00D4}" presName="Parent" presStyleLbl="revTx" presStyleIdx="0" presStyleCnt="26">
        <dgm:presLayoutVars>
          <dgm:chMax/>
          <dgm:chPref val="4"/>
          <dgm:bulletEnabled val="1"/>
        </dgm:presLayoutVars>
      </dgm:prSet>
      <dgm:spPr/>
    </dgm:pt>
    <dgm:pt modelId="{CAA2B089-69B7-4BFE-8FFD-1E2131E3CDAD}" type="pres">
      <dgm:prSet presAssocID="{C996F68F-4343-4A3D-A713-CF299F0B00D4}" presName="childShape" presStyleCnt="0">
        <dgm:presLayoutVars>
          <dgm:chMax val="0"/>
          <dgm:chPref val="0"/>
        </dgm:presLayoutVars>
      </dgm:prSet>
      <dgm:spPr/>
    </dgm:pt>
    <dgm:pt modelId="{15109129-343A-4F78-9573-E6AF3A5496AA}" type="pres">
      <dgm:prSet presAssocID="{C6BCA0C1-1CA4-4117-8F11-AE4950892B8A}" presName="childComposite" presStyleCnt="0">
        <dgm:presLayoutVars>
          <dgm:chMax val="0"/>
          <dgm:chPref val="0"/>
        </dgm:presLayoutVars>
      </dgm:prSet>
      <dgm:spPr/>
    </dgm:pt>
    <dgm:pt modelId="{513C893C-AB4E-4895-AA69-1FACC140BBA8}" type="pres">
      <dgm:prSet presAssocID="{C6BCA0C1-1CA4-4117-8F11-AE4950892B8A}" presName="ChildAccent" presStyleLbl="solidFgAcc1" presStyleIdx="0" presStyleCnt="22"/>
      <dgm:spPr/>
    </dgm:pt>
    <dgm:pt modelId="{5D71FD53-5EF7-4A0F-9522-FC3FE59D7FD6}" type="pres">
      <dgm:prSet presAssocID="{C6BCA0C1-1CA4-4117-8F11-AE4950892B8A}" presName="Child" presStyleLbl="revTx" presStyleIdx="1" presStyleCnt="26">
        <dgm:presLayoutVars>
          <dgm:chMax val="0"/>
          <dgm:chPref val="0"/>
          <dgm:bulletEnabled val="1"/>
        </dgm:presLayoutVars>
      </dgm:prSet>
      <dgm:spPr/>
    </dgm:pt>
    <dgm:pt modelId="{9CFBBA5D-91AF-4DD2-872B-27B95F4BC2DF}" type="pres">
      <dgm:prSet presAssocID="{5D013FD7-5D54-4332-A17F-929F22FF862C}" presName="childComposite" presStyleCnt="0">
        <dgm:presLayoutVars>
          <dgm:chMax val="0"/>
          <dgm:chPref val="0"/>
        </dgm:presLayoutVars>
      </dgm:prSet>
      <dgm:spPr/>
    </dgm:pt>
    <dgm:pt modelId="{50CFFCF4-CB4C-4715-91B2-A902C264C506}" type="pres">
      <dgm:prSet presAssocID="{5D013FD7-5D54-4332-A17F-929F22FF862C}" presName="ChildAccent" presStyleLbl="solidFgAcc1" presStyleIdx="1" presStyleCnt="22"/>
      <dgm:spPr/>
    </dgm:pt>
    <dgm:pt modelId="{BFA90E82-38F3-4EC4-835E-FCCB5C52B85D}" type="pres">
      <dgm:prSet presAssocID="{5D013FD7-5D54-4332-A17F-929F22FF862C}" presName="Child" presStyleLbl="revTx" presStyleIdx="2" presStyleCnt="26">
        <dgm:presLayoutVars>
          <dgm:chMax val="0"/>
          <dgm:chPref val="0"/>
          <dgm:bulletEnabled val="1"/>
        </dgm:presLayoutVars>
      </dgm:prSet>
      <dgm:spPr/>
    </dgm:pt>
    <dgm:pt modelId="{11CAAD86-E8B2-48B2-BAF5-3D606A8E8787}" type="pres">
      <dgm:prSet presAssocID="{F0100D4B-60E1-4D7A-BF63-D3670BB219F7}" presName="childComposite" presStyleCnt="0">
        <dgm:presLayoutVars>
          <dgm:chMax val="0"/>
          <dgm:chPref val="0"/>
        </dgm:presLayoutVars>
      </dgm:prSet>
      <dgm:spPr/>
    </dgm:pt>
    <dgm:pt modelId="{D72E987B-7C8E-41AF-AAC0-ED00DB3E72F1}" type="pres">
      <dgm:prSet presAssocID="{F0100D4B-60E1-4D7A-BF63-D3670BB219F7}" presName="ChildAccent" presStyleLbl="solidFgAcc1" presStyleIdx="2" presStyleCnt="22"/>
      <dgm:spPr/>
    </dgm:pt>
    <dgm:pt modelId="{1095EE80-452F-4B61-9BEA-206194CE195A}" type="pres">
      <dgm:prSet presAssocID="{F0100D4B-60E1-4D7A-BF63-D3670BB219F7}" presName="Child" presStyleLbl="revTx" presStyleIdx="3" presStyleCnt="26">
        <dgm:presLayoutVars>
          <dgm:chMax val="0"/>
          <dgm:chPref val="0"/>
          <dgm:bulletEnabled val="1"/>
        </dgm:presLayoutVars>
      </dgm:prSet>
      <dgm:spPr/>
    </dgm:pt>
    <dgm:pt modelId="{17530F1E-A233-4F5F-9CA4-72B29B70BA48}" type="pres">
      <dgm:prSet presAssocID="{4464C4FA-795E-4011-8803-DEB7A49547A4}" presName="childComposite" presStyleCnt="0">
        <dgm:presLayoutVars>
          <dgm:chMax val="0"/>
          <dgm:chPref val="0"/>
        </dgm:presLayoutVars>
      </dgm:prSet>
      <dgm:spPr/>
    </dgm:pt>
    <dgm:pt modelId="{636B80C6-CA70-400F-B770-B24433E5B4B1}" type="pres">
      <dgm:prSet presAssocID="{4464C4FA-795E-4011-8803-DEB7A49547A4}" presName="ChildAccent" presStyleLbl="solidFgAcc1" presStyleIdx="3" presStyleCnt="22"/>
      <dgm:spPr/>
    </dgm:pt>
    <dgm:pt modelId="{C6D6A2D5-632E-4DE6-9D30-21AFE65E27D5}" type="pres">
      <dgm:prSet presAssocID="{4464C4FA-795E-4011-8803-DEB7A49547A4}" presName="Child" presStyleLbl="revTx" presStyleIdx="4" presStyleCnt="26">
        <dgm:presLayoutVars>
          <dgm:chMax val="0"/>
          <dgm:chPref val="0"/>
          <dgm:bulletEnabled val="1"/>
        </dgm:presLayoutVars>
      </dgm:prSet>
      <dgm:spPr/>
    </dgm:pt>
    <dgm:pt modelId="{BA13E48D-3EB6-4992-A887-91AE36002439}" type="pres">
      <dgm:prSet presAssocID="{26453ACE-AF23-4872-AA5B-57EC894BE00F}" presName="childComposite" presStyleCnt="0">
        <dgm:presLayoutVars>
          <dgm:chMax val="0"/>
          <dgm:chPref val="0"/>
        </dgm:presLayoutVars>
      </dgm:prSet>
      <dgm:spPr/>
    </dgm:pt>
    <dgm:pt modelId="{7EA0EA18-FCCE-46F2-88CA-47C568B0DD43}" type="pres">
      <dgm:prSet presAssocID="{26453ACE-AF23-4872-AA5B-57EC894BE00F}" presName="ChildAccent" presStyleLbl="solidFgAcc1" presStyleIdx="4" presStyleCnt="22"/>
      <dgm:spPr/>
    </dgm:pt>
    <dgm:pt modelId="{3BD04177-AE53-4505-9066-D59CD93B5D61}" type="pres">
      <dgm:prSet presAssocID="{26453ACE-AF23-4872-AA5B-57EC894BE00F}" presName="Child" presStyleLbl="revTx" presStyleIdx="5" presStyleCnt="26">
        <dgm:presLayoutVars>
          <dgm:chMax val="0"/>
          <dgm:chPref val="0"/>
          <dgm:bulletEnabled val="1"/>
        </dgm:presLayoutVars>
      </dgm:prSet>
      <dgm:spPr/>
    </dgm:pt>
    <dgm:pt modelId="{533FD81E-6630-4B1A-954C-41AD70B1825E}" type="pres">
      <dgm:prSet presAssocID="{BCEC5891-E205-4FBB-9BBB-2916107C911C}" presName="root" presStyleCnt="0">
        <dgm:presLayoutVars>
          <dgm:chMax/>
          <dgm:chPref/>
        </dgm:presLayoutVars>
      </dgm:prSet>
      <dgm:spPr/>
    </dgm:pt>
    <dgm:pt modelId="{67B9C9C9-1CD9-4779-9332-C999C590E48B}" type="pres">
      <dgm:prSet presAssocID="{BCEC5891-E205-4FBB-9BBB-2916107C911C}" presName="rootComposite" presStyleCnt="0">
        <dgm:presLayoutVars/>
      </dgm:prSet>
      <dgm:spPr/>
    </dgm:pt>
    <dgm:pt modelId="{837385E5-74C1-4670-9D86-4E5144F2FB6D}" type="pres">
      <dgm:prSet presAssocID="{BCEC5891-E205-4FBB-9BBB-2916107C911C}" presName="ParentAccent" presStyleLbl="alignNode1" presStyleIdx="1" presStyleCnt="4"/>
      <dgm:spPr>
        <a:ln>
          <a:noFill/>
        </a:ln>
      </dgm:spPr>
    </dgm:pt>
    <dgm:pt modelId="{CC6C9D35-9E08-4DD4-85F9-B944ACB65177}" type="pres">
      <dgm:prSet presAssocID="{BCEC5891-E205-4FBB-9BBB-2916107C911C}" presName="ParentSmallAccent" presStyleLbl="fgAcc1" presStyleIdx="1" presStyleCnt="4"/>
      <dgm:spPr>
        <a:noFill/>
        <a:ln>
          <a:noFill/>
        </a:ln>
      </dgm:spPr>
    </dgm:pt>
    <dgm:pt modelId="{C92B37A2-228E-40E4-9B21-FF0CBC966269}" type="pres">
      <dgm:prSet presAssocID="{BCEC5891-E205-4FBB-9BBB-2916107C911C}" presName="Parent" presStyleLbl="revTx" presStyleIdx="6" presStyleCnt="26">
        <dgm:presLayoutVars>
          <dgm:chMax/>
          <dgm:chPref val="4"/>
          <dgm:bulletEnabled val="1"/>
        </dgm:presLayoutVars>
      </dgm:prSet>
      <dgm:spPr/>
    </dgm:pt>
    <dgm:pt modelId="{85ED007C-4670-4575-A85B-0928C5A6D781}" type="pres">
      <dgm:prSet presAssocID="{BCEC5891-E205-4FBB-9BBB-2916107C911C}" presName="childShape" presStyleCnt="0">
        <dgm:presLayoutVars>
          <dgm:chMax val="0"/>
          <dgm:chPref val="0"/>
        </dgm:presLayoutVars>
      </dgm:prSet>
      <dgm:spPr/>
    </dgm:pt>
    <dgm:pt modelId="{5D031426-BBF5-4630-AF90-F612A52459E6}" type="pres">
      <dgm:prSet presAssocID="{CFC2E876-EF2E-44CC-9F68-8B5CB25F504E}" presName="childComposite" presStyleCnt="0">
        <dgm:presLayoutVars>
          <dgm:chMax val="0"/>
          <dgm:chPref val="0"/>
        </dgm:presLayoutVars>
      </dgm:prSet>
      <dgm:spPr/>
    </dgm:pt>
    <dgm:pt modelId="{E10BD7EC-0281-4957-A61C-9F37BF0D0420}" type="pres">
      <dgm:prSet presAssocID="{CFC2E876-EF2E-44CC-9F68-8B5CB25F504E}" presName="ChildAccent" presStyleLbl="solidFgAcc1" presStyleIdx="5" presStyleCnt="22"/>
      <dgm:spPr/>
    </dgm:pt>
    <dgm:pt modelId="{2CFE3594-B887-4300-9BD5-2FF4D1962258}" type="pres">
      <dgm:prSet presAssocID="{CFC2E876-EF2E-44CC-9F68-8B5CB25F504E}" presName="Child" presStyleLbl="revTx" presStyleIdx="7" presStyleCnt="26">
        <dgm:presLayoutVars>
          <dgm:chMax val="0"/>
          <dgm:chPref val="0"/>
          <dgm:bulletEnabled val="1"/>
        </dgm:presLayoutVars>
      </dgm:prSet>
      <dgm:spPr/>
    </dgm:pt>
    <dgm:pt modelId="{6F88BAE5-CFEE-4609-AA3C-D020C8F11BE7}" type="pres">
      <dgm:prSet presAssocID="{B409CEE4-C4F5-4185-886C-3ED718205F7B}" presName="childComposite" presStyleCnt="0">
        <dgm:presLayoutVars>
          <dgm:chMax val="0"/>
          <dgm:chPref val="0"/>
        </dgm:presLayoutVars>
      </dgm:prSet>
      <dgm:spPr/>
    </dgm:pt>
    <dgm:pt modelId="{5BDCC4AA-973E-456B-8B34-6632EA36419C}" type="pres">
      <dgm:prSet presAssocID="{B409CEE4-C4F5-4185-886C-3ED718205F7B}" presName="ChildAccent" presStyleLbl="solidFgAcc1" presStyleIdx="6" presStyleCnt="22"/>
      <dgm:spPr/>
    </dgm:pt>
    <dgm:pt modelId="{BE9A0087-659C-4041-99B6-CACC27FFAF42}" type="pres">
      <dgm:prSet presAssocID="{B409CEE4-C4F5-4185-886C-3ED718205F7B}" presName="Child" presStyleLbl="revTx" presStyleIdx="8" presStyleCnt="26">
        <dgm:presLayoutVars>
          <dgm:chMax val="0"/>
          <dgm:chPref val="0"/>
          <dgm:bulletEnabled val="1"/>
        </dgm:presLayoutVars>
      </dgm:prSet>
      <dgm:spPr/>
    </dgm:pt>
    <dgm:pt modelId="{8AAC37CE-8762-4DAA-A8F1-A5D19C2D1C86}" type="pres">
      <dgm:prSet presAssocID="{9CB671BB-1212-4754-8FF7-585DB602E5D8}" presName="childComposite" presStyleCnt="0">
        <dgm:presLayoutVars>
          <dgm:chMax val="0"/>
          <dgm:chPref val="0"/>
        </dgm:presLayoutVars>
      </dgm:prSet>
      <dgm:spPr/>
    </dgm:pt>
    <dgm:pt modelId="{DB04B370-857B-4146-9AE0-23BA2F62F99A}" type="pres">
      <dgm:prSet presAssocID="{9CB671BB-1212-4754-8FF7-585DB602E5D8}" presName="ChildAccent" presStyleLbl="solidFgAcc1" presStyleIdx="7" presStyleCnt="22"/>
      <dgm:spPr/>
    </dgm:pt>
    <dgm:pt modelId="{219DAFD5-2AC4-4659-AFC5-C6F45BBEFE9E}" type="pres">
      <dgm:prSet presAssocID="{9CB671BB-1212-4754-8FF7-585DB602E5D8}" presName="Child" presStyleLbl="revTx" presStyleIdx="9" presStyleCnt="26">
        <dgm:presLayoutVars>
          <dgm:chMax val="0"/>
          <dgm:chPref val="0"/>
          <dgm:bulletEnabled val="1"/>
        </dgm:presLayoutVars>
      </dgm:prSet>
      <dgm:spPr/>
    </dgm:pt>
    <dgm:pt modelId="{376D2CB3-9AD8-4298-8E9C-162986782014}" type="pres">
      <dgm:prSet presAssocID="{74405BDB-C34C-4612-B347-F818AD1CEE11}" presName="childComposite" presStyleCnt="0">
        <dgm:presLayoutVars>
          <dgm:chMax val="0"/>
          <dgm:chPref val="0"/>
        </dgm:presLayoutVars>
      </dgm:prSet>
      <dgm:spPr/>
    </dgm:pt>
    <dgm:pt modelId="{04D99B87-C0E5-4A53-A81E-152CB940E831}" type="pres">
      <dgm:prSet presAssocID="{74405BDB-C34C-4612-B347-F818AD1CEE11}" presName="ChildAccent" presStyleLbl="solidFgAcc1" presStyleIdx="8" presStyleCnt="22"/>
      <dgm:spPr/>
    </dgm:pt>
    <dgm:pt modelId="{AABA9D1B-BC03-468A-BE20-0090D94ABF11}" type="pres">
      <dgm:prSet presAssocID="{74405BDB-C34C-4612-B347-F818AD1CEE11}" presName="Child" presStyleLbl="revTx" presStyleIdx="10" presStyleCnt="26">
        <dgm:presLayoutVars>
          <dgm:chMax val="0"/>
          <dgm:chPref val="0"/>
          <dgm:bulletEnabled val="1"/>
        </dgm:presLayoutVars>
      </dgm:prSet>
      <dgm:spPr/>
    </dgm:pt>
    <dgm:pt modelId="{55BB26A9-AA54-4972-8600-1CE6A9FCFD45}" type="pres">
      <dgm:prSet presAssocID="{616DC7B4-8ADB-4F1B-9716-1C86F8C0601A}" presName="childComposite" presStyleCnt="0">
        <dgm:presLayoutVars>
          <dgm:chMax val="0"/>
          <dgm:chPref val="0"/>
        </dgm:presLayoutVars>
      </dgm:prSet>
      <dgm:spPr/>
    </dgm:pt>
    <dgm:pt modelId="{91A98172-FC0B-47DB-B285-137DE98EC8BA}" type="pres">
      <dgm:prSet presAssocID="{616DC7B4-8ADB-4F1B-9716-1C86F8C0601A}" presName="ChildAccent" presStyleLbl="solidFgAcc1" presStyleIdx="9" presStyleCnt="22"/>
      <dgm:spPr/>
    </dgm:pt>
    <dgm:pt modelId="{B021E921-ADD9-40F0-B800-190CC32330D1}" type="pres">
      <dgm:prSet presAssocID="{616DC7B4-8ADB-4F1B-9716-1C86F8C0601A}" presName="Child" presStyleLbl="revTx" presStyleIdx="11" presStyleCnt="26">
        <dgm:presLayoutVars>
          <dgm:chMax val="0"/>
          <dgm:chPref val="0"/>
          <dgm:bulletEnabled val="1"/>
        </dgm:presLayoutVars>
      </dgm:prSet>
      <dgm:spPr/>
    </dgm:pt>
    <dgm:pt modelId="{EEFFC050-4698-410C-BAC0-1EBC116E7E69}" type="pres">
      <dgm:prSet presAssocID="{DE694B21-8323-4164-B7B8-FD8B28E08287}" presName="childComposite" presStyleCnt="0">
        <dgm:presLayoutVars>
          <dgm:chMax val="0"/>
          <dgm:chPref val="0"/>
        </dgm:presLayoutVars>
      </dgm:prSet>
      <dgm:spPr/>
    </dgm:pt>
    <dgm:pt modelId="{0CA1EFFE-8C41-430A-ADFD-F5F54A078CC9}" type="pres">
      <dgm:prSet presAssocID="{DE694B21-8323-4164-B7B8-FD8B28E08287}" presName="ChildAccent" presStyleLbl="solidFgAcc1" presStyleIdx="10" presStyleCnt="22"/>
      <dgm:spPr/>
    </dgm:pt>
    <dgm:pt modelId="{CB70AD33-4AED-4C35-BD5E-98AE2E826E83}" type="pres">
      <dgm:prSet presAssocID="{DE694B21-8323-4164-B7B8-FD8B28E08287}" presName="Child" presStyleLbl="revTx" presStyleIdx="12" presStyleCnt="26">
        <dgm:presLayoutVars>
          <dgm:chMax val="0"/>
          <dgm:chPref val="0"/>
          <dgm:bulletEnabled val="1"/>
        </dgm:presLayoutVars>
      </dgm:prSet>
      <dgm:spPr/>
    </dgm:pt>
    <dgm:pt modelId="{DDAD6A1C-C0CC-4D83-AF6E-0F05931D77FD}" type="pres">
      <dgm:prSet presAssocID="{F09E41DD-5CEA-401E-A447-C6A27051C38B}" presName="root" presStyleCnt="0">
        <dgm:presLayoutVars>
          <dgm:chMax/>
          <dgm:chPref/>
        </dgm:presLayoutVars>
      </dgm:prSet>
      <dgm:spPr/>
    </dgm:pt>
    <dgm:pt modelId="{D5F7F364-84D5-4A90-AD99-2EFEECD322EE}" type="pres">
      <dgm:prSet presAssocID="{F09E41DD-5CEA-401E-A447-C6A27051C38B}" presName="rootComposite" presStyleCnt="0">
        <dgm:presLayoutVars/>
      </dgm:prSet>
      <dgm:spPr/>
    </dgm:pt>
    <dgm:pt modelId="{8811098F-49B2-459A-A4C3-C8662FED0FCB}" type="pres">
      <dgm:prSet presAssocID="{F09E41DD-5CEA-401E-A447-C6A27051C38B}" presName="ParentAccent" presStyleLbl="alignNode1" presStyleIdx="2" presStyleCnt="4"/>
      <dgm:spPr>
        <a:ln>
          <a:noFill/>
        </a:ln>
      </dgm:spPr>
    </dgm:pt>
    <dgm:pt modelId="{BA9F233D-F719-42EA-BC15-99AD770543D4}" type="pres">
      <dgm:prSet presAssocID="{F09E41DD-5CEA-401E-A447-C6A27051C38B}" presName="ParentSmallAccent" presStyleLbl="fgAcc1" presStyleIdx="2" presStyleCnt="4"/>
      <dgm:spPr>
        <a:noFill/>
        <a:ln>
          <a:noFill/>
        </a:ln>
      </dgm:spPr>
    </dgm:pt>
    <dgm:pt modelId="{272CC2B2-C5FD-4E45-AFB4-8FFDDB149B96}" type="pres">
      <dgm:prSet presAssocID="{F09E41DD-5CEA-401E-A447-C6A27051C38B}" presName="Parent" presStyleLbl="revTx" presStyleIdx="13" presStyleCnt="26">
        <dgm:presLayoutVars>
          <dgm:chMax/>
          <dgm:chPref val="4"/>
          <dgm:bulletEnabled val="1"/>
        </dgm:presLayoutVars>
      </dgm:prSet>
      <dgm:spPr/>
    </dgm:pt>
    <dgm:pt modelId="{31F17D1C-D6DD-4AAF-B80D-2615930B540F}" type="pres">
      <dgm:prSet presAssocID="{F09E41DD-5CEA-401E-A447-C6A27051C38B}" presName="childShape" presStyleCnt="0">
        <dgm:presLayoutVars>
          <dgm:chMax val="0"/>
          <dgm:chPref val="0"/>
        </dgm:presLayoutVars>
      </dgm:prSet>
      <dgm:spPr/>
    </dgm:pt>
    <dgm:pt modelId="{EC63F927-B9A0-4FB0-BC00-39404FBD56DD}" type="pres">
      <dgm:prSet presAssocID="{3A8BD7A3-8850-49B3-9A49-04FA4970FF87}" presName="childComposite" presStyleCnt="0">
        <dgm:presLayoutVars>
          <dgm:chMax val="0"/>
          <dgm:chPref val="0"/>
        </dgm:presLayoutVars>
      </dgm:prSet>
      <dgm:spPr/>
    </dgm:pt>
    <dgm:pt modelId="{B5AFB1DF-16EB-4C47-B6DB-5F01052EFA5F}" type="pres">
      <dgm:prSet presAssocID="{3A8BD7A3-8850-49B3-9A49-04FA4970FF87}" presName="ChildAccent" presStyleLbl="solidFgAcc1" presStyleIdx="11" presStyleCnt="22"/>
      <dgm:spPr/>
    </dgm:pt>
    <dgm:pt modelId="{B7EC12FF-54B3-45CE-B0A2-F321BC65D1AC}" type="pres">
      <dgm:prSet presAssocID="{3A8BD7A3-8850-49B3-9A49-04FA4970FF87}" presName="Child" presStyleLbl="revTx" presStyleIdx="14" presStyleCnt="26">
        <dgm:presLayoutVars>
          <dgm:chMax val="0"/>
          <dgm:chPref val="0"/>
          <dgm:bulletEnabled val="1"/>
        </dgm:presLayoutVars>
      </dgm:prSet>
      <dgm:spPr/>
    </dgm:pt>
    <dgm:pt modelId="{2C6C9EB1-60AD-4261-AB29-AF0DA3585F1C}" type="pres">
      <dgm:prSet presAssocID="{DC8A3E2F-F094-4085-8D5B-AF01207A90D5}" presName="childComposite" presStyleCnt="0">
        <dgm:presLayoutVars>
          <dgm:chMax val="0"/>
          <dgm:chPref val="0"/>
        </dgm:presLayoutVars>
      </dgm:prSet>
      <dgm:spPr/>
    </dgm:pt>
    <dgm:pt modelId="{3F62C47E-2164-49A7-9E48-6FA8FAF73B3E}" type="pres">
      <dgm:prSet presAssocID="{DC8A3E2F-F094-4085-8D5B-AF01207A90D5}" presName="ChildAccent" presStyleLbl="solidFgAcc1" presStyleIdx="12" presStyleCnt="22"/>
      <dgm:spPr/>
    </dgm:pt>
    <dgm:pt modelId="{53C6864D-E348-4D6F-B130-FE2C050D8EC9}" type="pres">
      <dgm:prSet presAssocID="{DC8A3E2F-F094-4085-8D5B-AF01207A90D5}" presName="Child" presStyleLbl="revTx" presStyleIdx="15" presStyleCnt="26">
        <dgm:presLayoutVars>
          <dgm:chMax val="0"/>
          <dgm:chPref val="0"/>
          <dgm:bulletEnabled val="1"/>
        </dgm:presLayoutVars>
      </dgm:prSet>
      <dgm:spPr/>
    </dgm:pt>
    <dgm:pt modelId="{AE5FADF0-6F91-43A3-A609-BDE672F38177}" type="pres">
      <dgm:prSet presAssocID="{15F1A30F-4599-44C3-9568-3CDD15A76BA3}" presName="childComposite" presStyleCnt="0">
        <dgm:presLayoutVars>
          <dgm:chMax val="0"/>
          <dgm:chPref val="0"/>
        </dgm:presLayoutVars>
      </dgm:prSet>
      <dgm:spPr/>
    </dgm:pt>
    <dgm:pt modelId="{47CF35D0-4391-4D5E-A442-23870D0A3D77}" type="pres">
      <dgm:prSet presAssocID="{15F1A30F-4599-44C3-9568-3CDD15A76BA3}" presName="ChildAccent" presStyleLbl="solidFgAcc1" presStyleIdx="13" presStyleCnt="22"/>
      <dgm:spPr/>
    </dgm:pt>
    <dgm:pt modelId="{B17BDDB9-2729-45EA-8875-C25BA87109AF}" type="pres">
      <dgm:prSet presAssocID="{15F1A30F-4599-44C3-9568-3CDD15A76BA3}" presName="Child" presStyleLbl="revTx" presStyleIdx="16" presStyleCnt="26">
        <dgm:presLayoutVars>
          <dgm:chMax val="0"/>
          <dgm:chPref val="0"/>
          <dgm:bulletEnabled val="1"/>
        </dgm:presLayoutVars>
      </dgm:prSet>
      <dgm:spPr/>
    </dgm:pt>
    <dgm:pt modelId="{50E982CE-C1BC-419C-9BD1-02412C1B519C}" type="pres">
      <dgm:prSet presAssocID="{4E757EFF-FE90-482E-9994-EDBB3D9B9D93}" presName="childComposite" presStyleCnt="0">
        <dgm:presLayoutVars>
          <dgm:chMax val="0"/>
          <dgm:chPref val="0"/>
        </dgm:presLayoutVars>
      </dgm:prSet>
      <dgm:spPr/>
    </dgm:pt>
    <dgm:pt modelId="{2B1BA925-65CF-447A-B985-2B05428F8F70}" type="pres">
      <dgm:prSet presAssocID="{4E757EFF-FE90-482E-9994-EDBB3D9B9D93}" presName="ChildAccent" presStyleLbl="solidFgAcc1" presStyleIdx="14" presStyleCnt="22"/>
      <dgm:spPr/>
    </dgm:pt>
    <dgm:pt modelId="{7D58DA1D-3067-4A4C-9B19-34ADC6B18C17}" type="pres">
      <dgm:prSet presAssocID="{4E757EFF-FE90-482E-9994-EDBB3D9B9D93}" presName="Child" presStyleLbl="revTx" presStyleIdx="17" presStyleCnt="26">
        <dgm:presLayoutVars>
          <dgm:chMax val="0"/>
          <dgm:chPref val="0"/>
          <dgm:bulletEnabled val="1"/>
        </dgm:presLayoutVars>
      </dgm:prSet>
      <dgm:spPr/>
    </dgm:pt>
    <dgm:pt modelId="{CD6F829F-2C61-4C87-80CE-BA12B5F640F9}" type="pres">
      <dgm:prSet presAssocID="{AF603D98-D6FF-4C0E-B45E-F57805C72ECD}" presName="childComposite" presStyleCnt="0">
        <dgm:presLayoutVars>
          <dgm:chMax val="0"/>
          <dgm:chPref val="0"/>
        </dgm:presLayoutVars>
      </dgm:prSet>
      <dgm:spPr/>
    </dgm:pt>
    <dgm:pt modelId="{5446E09A-500A-456B-9D7C-0A455B543B77}" type="pres">
      <dgm:prSet presAssocID="{AF603D98-D6FF-4C0E-B45E-F57805C72ECD}" presName="ChildAccent" presStyleLbl="solidFgAcc1" presStyleIdx="15" presStyleCnt="22"/>
      <dgm:spPr/>
    </dgm:pt>
    <dgm:pt modelId="{F83C4A02-5496-4951-97F3-934F37DC10A3}" type="pres">
      <dgm:prSet presAssocID="{AF603D98-D6FF-4C0E-B45E-F57805C72ECD}" presName="Child" presStyleLbl="revTx" presStyleIdx="18" presStyleCnt="26">
        <dgm:presLayoutVars>
          <dgm:chMax val="0"/>
          <dgm:chPref val="0"/>
          <dgm:bulletEnabled val="1"/>
        </dgm:presLayoutVars>
      </dgm:prSet>
      <dgm:spPr/>
    </dgm:pt>
    <dgm:pt modelId="{E0CC199D-4E48-4055-8C42-A9735663A6DA}" type="pres">
      <dgm:prSet presAssocID="{748D4DF7-41D0-458B-8815-793137C5AB01}" presName="childComposite" presStyleCnt="0">
        <dgm:presLayoutVars>
          <dgm:chMax val="0"/>
          <dgm:chPref val="0"/>
        </dgm:presLayoutVars>
      </dgm:prSet>
      <dgm:spPr/>
    </dgm:pt>
    <dgm:pt modelId="{C18C1C12-CE78-4F3D-B165-5F2AB0DD9786}" type="pres">
      <dgm:prSet presAssocID="{748D4DF7-41D0-458B-8815-793137C5AB01}" presName="ChildAccent" presStyleLbl="solidFgAcc1" presStyleIdx="16" presStyleCnt="22"/>
      <dgm:spPr/>
    </dgm:pt>
    <dgm:pt modelId="{57B6DF31-5DCE-4A7E-839E-1611BF80DEA2}" type="pres">
      <dgm:prSet presAssocID="{748D4DF7-41D0-458B-8815-793137C5AB01}" presName="Child" presStyleLbl="revTx" presStyleIdx="19" presStyleCnt="26">
        <dgm:presLayoutVars>
          <dgm:chMax val="0"/>
          <dgm:chPref val="0"/>
          <dgm:bulletEnabled val="1"/>
        </dgm:presLayoutVars>
      </dgm:prSet>
      <dgm:spPr/>
    </dgm:pt>
    <dgm:pt modelId="{64154455-D58E-48FA-B1B2-A0680506CD83}" type="pres">
      <dgm:prSet presAssocID="{180734B8-DD48-46E2-B2B0-01489B43E16F}" presName="childComposite" presStyleCnt="0">
        <dgm:presLayoutVars>
          <dgm:chMax val="0"/>
          <dgm:chPref val="0"/>
        </dgm:presLayoutVars>
      </dgm:prSet>
      <dgm:spPr/>
    </dgm:pt>
    <dgm:pt modelId="{1B2D7584-87FF-4B49-B961-E900AA57DBAB}" type="pres">
      <dgm:prSet presAssocID="{180734B8-DD48-46E2-B2B0-01489B43E16F}" presName="ChildAccent" presStyleLbl="solidFgAcc1" presStyleIdx="17" presStyleCnt="22"/>
      <dgm:spPr/>
    </dgm:pt>
    <dgm:pt modelId="{84527FF8-5D3E-4569-995C-888937BAC344}" type="pres">
      <dgm:prSet presAssocID="{180734B8-DD48-46E2-B2B0-01489B43E16F}" presName="Child" presStyleLbl="revTx" presStyleIdx="20" presStyleCnt="26">
        <dgm:presLayoutVars>
          <dgm:chMax val="0"/>
          <dgm:chPref val="0"/>
          <dgm:bulletEnabled val="1"/>
        </dgm:presLayoutVars>
      </dgm:prSet>
      <dgm:spPr/>
    </dgm:pt>
    <dgm:pt modelId="{7670074F-9491-4A23-9ED6-E95429AC5D4B}" type="pres">
      <dgm:prSet presAssocID="{9BA27FDC-0085-4BA8-9430-80970642E34D}" presName="childComposite" presStyleCnt="0">
        <dgm:presLayoutVars>
          <dgm:chMax val="0"/>
          <dgm:chPref val="0"/>
        </dgm:presLayoutVars>
      </dgm:prSet>
      <dgm:spPr/>
    </dgm:pt>
    <dgm:pt modelId="{3D4C68F2-C8C2-498F-AFFB-AD0C49C51625}" type="pres">
      <dgm:prSet presAssocID="{9BA27FDC-0085-4BA8-9430-80970642E34D}" presName="ChildAccent" presStyleLbl="solidFgAcc1" presStyleIdx="18" presStyleCnt="22"/>
      <dgm:spPr/>
    </dgm:pt>
    <dgm:pt modelId="{EC9B51C9-94B9-496A-81C9-0CB76E9D38F9}" type="pres">
      <dgm:prSet presAssocID="{9BA27FDC-0085-4BA8-9430-80970642E34D}" presName="Child" presStyleLbl="revTx" presStyleIdx="21" presStyleCnt="26">
        <dgm:presLayoutVars>
          <dgm:chMax val="0"/>
          <dgm:chPref val="0"/>
          <dgm:bulletEnabled val="1"/>
        </dgm:presLayoutVars>
      </dgm:prSet>
      <dgm:spPr/>
    </dgm:pt>
    <dgm:pt modelId="{1EAA61CB-21E3-4206-9865-B23A7D50775D}" type="pres">
      <dgm:prSet presAssocID="{BFD67B91-0F1E-4276-99E3-A1FFB3028599}" presName="root" presStyleCnt="0">
        <dgm:presLayoutVars>
          <dgm:chMax/>
          <dgm:chPref/>
        </dgm:presLayoutVars>
      </dgm:prSet>
      <dgm:spPr/>
    </dgm:pt>
    <dgm:pt modelId="{5074F6F0-4A2F-401D-90BD-6ADE85618C86}" type="pres">
      <dgm:prSet presAssocID="{BFD67B91-0F1E-4276-99E3-A1FFB3028599}" presName="rootComposite" presStyleCnt="0">
        <dgm:presLayoutVars/>
      </dgm:prSet>
      <dgm:spPr/>
    </dgm:pt>
    <dgm:pt modelId="{B386C5D0-DA2E-4553-8567-AA1272D6BAB7}" type="pres">
      <dgm:prSet presAssocID="{BFD67B91-0F1E-4276-99E3-A1FFB3028599}" presName="ParentAccent" presStyleLbl="alignNode1" presStyleIdx="3" presStyleCnt="4"/>
      <dgm:spPr>
        <a:ln>
          <a:noFill/>
        </a:ln>
      </dgm:spPr>
    </dgm:pt>
    <dgm:pt modelId="{45310BFE-5251-4840-8BCD-860E0D4095B2}" type="pres">
      <dgm:prSet presAssocID="{BFD67B91-0F1E-4276-99E3-A1FFB3028599}" presName="ParentSmallAccent" presStyleLbl="fgAcc1" presStyleIdx="3" presStyleCnt="4"/>
      <dgm:spPr>
        <a:noFill/>
        <a:ln>
          <a:noFill/>
        </a:ln>
      </dgm:spPr>
    </dgm:pt>
    <dgm:pt modelId="{C29AD761-7DC2-41C1-8A8F-7A87AC77369B}" type="pres">
      <dgm:prSet presAssocID="{BFD67B91-0F1E-4276-99E3-A1FFB3028599}" presName="Parent" presStyleLbl="revTx" presStyleIdx="22" presStyleCnt="26">
        <dgm:presLayoutVars>
          <dgm:chMax/>
          <dgm:chPref val="4"/>
          <dgm:bulletEnabled val="1"/>
        </dgm:presLayoutVars>
      </dgm:prSet>
      <dgm:spPr/>
    </dgm:pt>
    <dgm:pt modelId="{10A4D343-8C54-4E83-8482-BABCDF1E95B0}" type="pres">
      <dgm:prSet presAssocID="{BFD67B91-0F1E-4276-99E3-A1FFB3028599}" presName="childShape" presStyleCnt="0">
        <dgm:presLayoutVars>
          <dgm:chMax val="0"/>
          <dgm:chPref val="0"/>
        </dgm:presLayoutVars>
      </dgm:prSet>
      <dgm:spPr/>
    </dgm:pt>
    <dgm:pt modelId="{200C5016-15DA-4224-8794-6BF542D53487}" type="pres">
      <dgm:prSet presAssocID="{8B93F213-20D8-4373-A09F-7D4B39C8900A}" presName="childComposite" presStyleCnt="0">
        <dgm:presLayoutVars>
          <dgm:chMax val="0"/>
          <dgm:chPref val="0"/>
        </dgm:presLayoutVars>
      </dgm:prSet>
      <dgm:spPr/>
    </dgm:pt>
    <dgm:pt modelId="{6C8B9849-A737-44BA-BC31-407E1C902593}" type="pres">
      <dgm:prSet presAssocID="{8B93F213-20D8-4373-A09F-7D4B39C8900A}" presName="ChildAccent" presStyleLbl="solidFgAcc1" presStyleIdx="19" presStyleCnt="22"/>
      <dgm:spPr/>
    </dgm:pt>
    <dgm:pt modelId="{69FA5E77-F80A-45F2-8DF5-8279C34EE2C1}" type="pres">
      <dgm:prSet presAssocID="{8B93F213-20D8-4373-A09F-7D4B39C8900A}" presName="Child" presStyleLbl="revTx" presStyleIdx="23" presStyleCnt="26">
        <dgm:presLayoutVars>
          <dgm:chMax val="0"/>
          <dgm:chPref val="0"/>
          <dgm:bulletEnabled val="1"/>
        </dgm:presLayoutVars>
      </dgm:prSet>
      <dgm:spPr/>
    </dgm:pt>
    <dgm:pt modelId="{04DB3AA8-DB9D-4FA9-8911-C3F635468912}" type="pres">
      <dgm:prSet presAssocID="{14D505B2-7A38-40B0-8482-A5027337964B}" presName="childComposite" presStyleCnt="0">
        <dgm:presLayoutVars>
          <dgm:chMax val="0"/>
          <dgm:chPref val="0"/>
        </dgm:presLayoutVars>
      </dgm:prSet>
      <dgm:spPr/>
    </dgm:pt>
    <dgm:pt modelId="{90937CFF-7B88-46BA-9A94-931E2D1AAFE7}" type="pres">
      <dgm:prSet presAssocID="{14D505B2-7A38-40B0-8482-A5027337964B}" presName="ChildAccent" presStyleLbl="solidFgAcc1" presStyleIdx="20" presStyleCnt="22"/>
      <dgm:spPr/>
    </dgm:pt>
    <dgm:pt modelId="{AE003266-AC6E-4D91-B298-A49E2483E33F}" type="pres">
      <dgm:prSet presAssocID="{14D505B2-7A38-40B0-8482-A5027337964B}" presName="Child" presStyleLbl="revTx" presStyleIdx="24" presStyleCnt="26">
        <dgm:presLayoutVars>
          <dgm:chMax val="0"/>
          <dgm:chPref val="0"/>
          <dgm:bulletEnabled val="1"/>
        </dgm:presLayoutVars>
      </dgm:prSet>
      <dgm:spPr/>
    </dgm:pt>
    <dgm:pt modelId="{7C46FA22-6A53-49BD-A813-D290FABBD404}" type="pres">
      <dgm:prSet presAssocID="{E93D2515-D58D-4D12-BB5A-AD95448FEE5E}" presName="childComposite" presStyleCnt="0">
        <dgm:presLayoutVars>
          <dgm:chMax val="0"/>
          <dgm:chPref val="0"/>
        </dgm:presLayoutVars>
      </dgm:prSet>
      <dgm:spPr/>
    </dgm:pt>
    <dgm:pt modelId="{C6E71971-4A64-46BD-9290-AC616C68B09F}" type="pres">
      <dgm:prSet presAssocID="{E93D2515-D58D-4D12-BB5A-AD95448FEE5E}" presName="ChildAccent" presStyleLbl="solidFgAcc1" presStyleIdx="21" presStyleCnt="22"/>
      <dgm:spPr/>
    </dgm:pt>
    <dgm:pt modelId="{CC6FE327-95A8-4C87-BF55-CB7B80CD5B96}" type="pres">
      <dgm:prSet presAssocID="{E93D2515-D58D-4D12-BB5A-AD95448FEE5E}" presName="Child" presStyleLbl="revTx" presStyleIdx="25" presStyleCnt="26">
        <dgm:presLayoutVars>
          <dgm:chMax val="0"/>
          <dgm:chPref val="0"/>
          <dgm:bulletEnabled val="1"/>
        </dgm:presLayoutVars>
      </dgm:prSet>
      <dgm:spPr/>
    </dgm:pt>
  </dgm:ptLst>
  <dgm:cxnLst>
    <dgm:cxn modelId="{9ED48F01-8F67-4199-AACD-586DF7010A23}" srcId="{6480B61A-3B7F-4140-862A-EBB1144BD96F}" destId="{C996F68F-4343-4A3D-A713-CF299F0B00D4}" srcOrd="0" destOrd="0" parTransId="{7BCCF343-F135-4334-B500-EB106ACCA927}" sibTransId="{9BA83DB0-77E1-41E3-8944-C7D40332EBB6}"/>
    <dgm:cxn modelId="{56AC3803-2556-48EA-A32C-582BBF52F336}" srcId="{BCEC5891-E205-4FBB-9BBB-2916107C911C}" destId="{74405BDB-C34C-4612-B347-F818AD1CEE11}" srcOrd="3" destOrd="0" parTransId="{8701E67F-B3A3-4EE6-A6F1-C7AFCD602B72}" sibTransId="{3A3CD9AC-AD09-424C-A728-FC72987D0E8C}"/>
    <dgm:cxn modelId="{A056A704-C3F4-49DB-A3C2-006735640AD8}" srcId="{F09E41DD-5CEA-401E-A447-C6A27051C38B}" destId="{180734B8-DD48-46E2-B2B0-01489B43E16F}" srcOrd="6" destOrd="0" parTransId="{E4A2C850-6509-4991-A00F-59E645442A36}" sibTransId="{6DD74528-A3B5-4A1F-9F8B-4E470C33ED84}"/>
    <dgm:cxn modelId="{BDB2310E-9F25-4A7C-9596-ACEAA2BF961C}" type="presOf" srcId="{F09E41DD-5CEA-401E-A447-C6A27051C38B}" destId="{272CC2B2-C5FD-4E45-AFB4-8FFDDB149B96}" srcOrd="0" destOrd="0" presId="urn:microsoft.com/office/officeart/2008/layout/SquareAccentList"/>
    <dgm:cxn modelId="{C2C4C114-1757-4DBC-AA07-056AEADD9261}" srcId="{BCEC5891-E205-4FBB-9BBB-2916107C911C}" destId="{616DC7B4-8ADB-4F1B-9716-1C86F8C0601A}" srcOrd="4" destOrd="0" parTransId="{54E5DC7A-9BFB-4D10-8873-EF0E65FAEE21}" sibTransId="{7B94D602-8EB7-4C03-ADBC-19A794A002D4}"/>
    <dgm:cxn modelId="{90DF7116-C507-4D82-AFE1-686396F979FB}" srcId="{F09E41DD-5CEA-401E-A447-C6A27051C38B}" destId="{748D4DF7-41D0-458B-8815-793137C5AB01}" srcOrd="5" destOrd="0" parTransId="{43632120-5498-420A-979D-B42BDC583D10}" sibTransId="{8224EF6A-7B39-4220-8F7E-2A1493E88DC9}"/>
    <dgm:cxn modelId="{EC3B4219-0077-40C9-B8EB-6C565B1D5090}" srcId="{C996F68F-4343-4A3D-A713-CF299F0B00D4}" destId="{C6BCA0C1-1CA4-4117-8F11-AE4950892B8A}" srcOrd="0" destOrd="0" parTransId="{7A24A1E3-8A7C-48FD-B3F0-F6C560166FBA}" sibTransId="{EBD9111C-3195-4C69-A0F3-A3EAD82E628D}"/>
    <dgm:cxn modelId="{0203591E-1D8B-45D0-8ABA-86E4593A1533}" srcId="{BCEC5891-E205-4FBB-9BBB-2916107C911C}" destId="{B409CEE4-C4F5-4185-886C-3ED718205F7B}" srcOrd="1" destOrd="0" parTransId="{F4AD6B19-6D54-4F23-A300-7DDFCE5CE151}" sibTransId="{323E58D4-9E2F-4302-BD2B-B98B4D52626D}"/>
    <dgm:cxn modelId="{D962A623-56C1-44EF-B0FF-D5101ADA7349}" type="presOf" srcId="{E93D2515-D58D-4D12-BB5A-AD95448FEE5E}" destId="{CC6FE327-95A8-4C87-BF55-CB7B80CD5B96}" srcOrd="0" destOrd="0" presId="urn:microsoft.com/office/officeart/2008/layout/SquareAccentList"/>
    <dgm:cxn modelId="{71E36C28-AA9F-4E1D-907E-860B598DC7CE}" type="presOf" srcId="{74405BDB-C34C-4612-B347-F818AD1CEE11}" destId="{AABA9D1B-BC03-468A-BE20-0090D94ABF11}" srcOrd="0" destOrd="0" presId="urn:microsoft.com/office/officeart/2008/layout/SquareAccentList"/>
    <dgm:cxn modelId="{43301E2A-E92D-4E83-B93C-46E6C4D164F1}" srcId="{F09E41DD-5CEA-401E-A447-C6A27051C38B}" destId="{3A8BD7A3-8850-49B3-9A49-04FA4970FF87}" srcOrd="0" destOrd="0" parTransId="{D72C4464-7E25-4817-AFC7-1DA4235C815D}" sibTransId="{28B93631-EEB3-464C-B2BE-E37DD8AEF1E2}"/>
    <dgm:cxn modelId="{1793BC2E-54BB-4ABA-A3BE-F5395C03B15A}" type="presOf" srcId="{BFD67B91-0F1E-4276-99E3-A1FFB3028599}" destId="{C29AD761-7DC2-41C1-8A8F-7A87AC77369B}" srcOrd="0" destOrd="0" presId="urn:microsoft.com/office/officeart/2008/layout/SquareAccentList"/>
    <dgm:cxn modelId="{5E22AD31-19AD-41AD-A5E9-8E81820D661F}" srcId="{C996F68F-4343-4A3D-A713-CF299F0B00D4}" destId="{4464C4FA-795E-4011-8803-DEB7A49547A4}" srcOrd="3" destOrd="0" parTransId="{0CE7A9B5-F133-4CD6-8B74-6BE7B2DFFC58}" sibTransId="{890B8C95-5404-4670-A5DD-B5AC9B46BEF2}"/>
    <dgm:cxn modelId="{B507E432-E154-431D-A76F-5210EE695305}" type="presOf" srcId="{8B93F213-20D8-4373-A09F-7D4B39C8900A}" destId="{69FA5E77-F80A-45F2-8DF5-8279C34EE2C1}" srcOrd="0" destOrd="0" presId="urn:microsoft.com/office/officeart/2008/layout/SquareAccentList"/>
    <dgm:cxn modelId="{8B35E832-5DE3-409E-85C1-00281754F23F}" type="presOf" srcId="{CFC2E876-EF2E-44CC-9F68-8B5CB25F504E}" destId="{2CFE3594-B887-4300-9BD5-2FF4D1962258}" srcOrd="0" destOrd="0" presId="urn:microsoft.com/office/officeart/2008/layout/SquareAccentList"/>
    <dgm:cxn modelId="{33225537-65C1-45C4-882F-F0AECED794F0}" srcId="{F09E41DD-5CEA-401E-A447-C6A27051C38B}" destId="{9BA27FDC-0085-4BA8-9430-80970642E34D}" srcOrd="7" destOrd="0" parTransId="{0C29399D-B9EF-4E01-B98D-37BF743E8EDC}" sibTransId="{72DFE6E5-FD85-452D-AB72-51592FF65358}"/>
    <dgm:cxn modelId="{7DD60841-B858-414B-A138-BF83DDDB4F00}" type="presOf" srcId="{6480B61A-3B7F-4140-862A-EBB1144BD96F}" destId="{795050B8-ABCC-4770-B7C7-72BBEE5B4D22}" srcOrd="0" destOrd="0" presId="urn:microsoft.com/office/officeart/2008/layout/SquareAccentList"/>
    <dgm:cxn modelId="{192E0E43-93C6-4427-906F-29CD463A0A67}" type="presOf" srcId="{9CB671BB-1212-4754-8FF7-585DB602E5D8}" destId="{219DAFD5-2AC4-4659-AFC5-C6F45BBEFE9E}" srcOrd="0" destOrd="0" presId="urn:microsoft.com/office/officeart/2008/layout/SquareAccentList"/>
    <dgm:cxn modelId="{18CDBC69-A6FC-484B-87A1-7D735CCD0ADA}" type="presOf" srcId="{616DC7B4-8ADB-4F1B-9716-1C86F8C0601A}" destId="{B021E921-ADD9-40F0-B800-190CC32330D1}" srcOrd="0" destOrd="0" presId="urn:microsoft.com/office/officeart/2008/layout/SquareAccentList"/>
    <dgm:cxn modelId="{4E76C54A-EB0A-4C07-B94B-22D71DE366C3}" srcId="{6480B61A-3B7F-4140-862A-EBB1144BD96F}" destId="{F09E41DD-5CEA-401E-A447-C6A27051C38B}" srcOrd="2" destOrd="0" parTransId="{696B1CC3-91D5-47A5-94C6-435881132180}" sibTransId="{AB2F494A-7C94-477B-A0F7-48AA343E11C8}"/>
    <dgm:cxn modelId="{5703A76B-4A80-4545-BDA4-427226F58D28}" type="presOf" srcId="{4E757EFF-FE90-482E-9994-EDBB3D9B9D93}" destId="{7D58DA1D-3067-4A4C-9B19-34ADC6B18C17}" srcOrd="0" destOrd="0" presId="urn:microsoft.com/office/officeart/2008/layout/SquareAccentList"/>
    <dgm:cxn modelId="{9C3E336D-DABE-491C-B145-D7EA9985FEBB}" srcId="{F09E41DD-5CEA-401E-A447-C6A27051C38B}" destId="{DC8A3E2F-F094-4085-8D5B-AF01207A90D5}" srcOrd="1" destOrd="0" parTransId="{A3E2C035-10B6-43AE-8A35-DAF0E831FEE8}" sibTransId="{84A34797-959C-47CA-AA9B-C68702BEAD92}"/>
    <dgm:cxn modelId="{A71E1B6E-B91B-435F-A7BD-0ADC2B412A44}" type="presOf" srcId="{DE694B21-8323-4164-B7B8-FD8B28E08287}" destId="{CB70AD33-4AED-4C35-BD5E-98AE2E826E83}" srcOrd="0" destOrd="0" presId="urn:microsoft.com/office/officeart/2008/layout/SquareAccentList"/>
    <dgm:cxn modelId="{44A5ED53-CE6F-4717-ADD4-38A03627059D}" type="presOf" srcId="{B409CEE4-C4F5-4185-886C-3ED718205F7B}" destId="{BE9A0087-659C-4041-99B6-CACC27FFAF42}" srcOrd="0" destOrd="0" presId="urn:microsoft.com/office/officeart/2008/layout/SquareAccentList"/>
    <dgm:cxn modelId="{52E4BD77-9610-4AED-8C91-5A8AD936EDC3}" type="presOf" srcId="{BCEC5891-E205-4FBB-9BBB-2916107C911C}" destId="{C92B37A2-228E-40E4-9B21-FF0CBC966269}" srcOrd="0" destOrd="0" presId="urn:microsoft.com/office/officeart/2008/layout/SquareAccentList"/>
    <dgm:cxn modelId="{8AEF3879-323E-4FD7-A2F9-18524B876036}" srcId="{BFD67B91-0F1E-4276-99E3-A1FFB3028599}" destId="{14D505B2-7A38-40B0-8482-A5027337964B}" srcOrd="1" destOrd="0" parTransId="{BF01DEEC-C550-46E1-8903-DDA544D369F7}" sibTransId="{CD0C25E9-4886-470B-B4C9-EA16ADF34BF2}"/>
    <dgm:cxn modelId="{107FAE80-F363-4FE8-A72D-3FEFD1EAD71D}" type="presOf" srcId="{14D505B2-7A38-40B0-8482-A5027337964B}" destId="{AE003266-AC6E-4D91-B298-A49E2483E33F}" srcOrd="0" destOrd="0" presId="urn:microsoft.com/office/officeart/2008/layout/SquareAccentList"/>
    <dgm:cxn modelId="{0BE30884-5E08-4AB7-8357-CF8045123B35}" srcId="{BCEC5891-E205-4FBB-9BBB-2916107C911C}" destId="{9CB671BB-1212-4754-8FF7-585DB602E5D8}" srcOrd="2" destOrd="0" parTransId="{A1A8F74A-59DA-4FA0-980B-5ABA454B5B4F}" sibTransId="{589629E1-9101-42FC-88AA-E9E343BB1F50}"/>
    <dgm:cxn modelId="{868CE588-70CF-4DE5-94B0-6D0506A08BE8}" type="presOf" srcId="{3A8BD7A3-8850-49B3-9A49-04FA4970FF87}" destId="{B7EC12FF-54B3-45CE-B0A2-F321BC65D1AC}" srcOrd="0" destOrd="0" presId="urn:microsoft.com/office/officeart/2008/layout/SquareAccentList"/>
    <dgm:cxn modelId="{996D3D8F-A512-44A3-A7B5-9A1AC749324F}" type="presOf" srcId="{C6BCA0C1-1CA4-4117-8F11-AE4950892B8A}" destId="{5D71FD53-5EF7-4A0F-9522-FC3FE59D7FD6}" srcOrd="0" destOrd="0" presId="urn:microsoft.com/office/officeart/2008/layout/SquareAccentList"/>
    <dgm:cxn modelId="{EB56948F-2EFC-448F-8A0D-4BFA023AFA7D}" type="presOf" srcId="{4464C4FA-795E-4011-8803-DEB7A49547A4}" destId="{C6D6A2D5-632E-4DE6-9D30-21AFE65E27D5}" srcOrd="0" destOrd="0" presId="urn:microsoft.com/office/officeart/2008/layout/SquareAccentList"/>
    <dgm:cxn modelId="{307AAE95-C115-494E-8E09-444BAC01D64A}" srcId="{C996F68F-4343-4A3D-A713-CF299F0B00D4}" destId="{5D013FD7-5D54-4332-A17F-929F22FF862C}" srcOrd="1" destOrd="0" parTransId="{22ED089B-7FE4-42F9-A7AA-45523E73DBC9}" sibTransId="{5ADE2615-03D8-4312-AC7E-ED04EB3115D3}"/>
    <dgm:cxn modelId="{1948BB9A-85A8-4DDD-9831-2DD35FB1282A}" type="presOf" srcId="{F0100D4B-60E1-4D7A-BF63-D3670BB219F7}" destId="{1095EE80-452F-4B61-9BEA-206194CE195A}" srcOrd="0" destOrd="0" presId="urn:microsoft.com/office/officeart/2008/layout/SquareAccentList"/>
    <dgm:cxn modelId="{3BABC69E-8F9C-42E9-A1F6-00A4AD9D1530}" srcId="{C996F68F-4343-4A3D-A713-CF299F0B00D4}" destId="{F0100D4B-60E1-4D7A-BF63-D3670BB219F7}" srcOrd="2" destOrd="0" parTransId="{7D47B634-8F2B-489B-8854-0B20FFB1FB19}" sibTransId="{22191C51-557A-4320-9F0C-65D99EE40B16}"/>
    <dgm:cxn modelId="{881EFC9E-4DB3-4D6F-9951-44A04579E812}" type="presOf" srcId="{9BA27FDC-0085-4BA8-9430-80970642E34D}" destId="{EC9B51C9-94B9-496A-81C9-0CB76E9D38F9}" srcOrd="0" destOrd="0" presId="urn:microsoft.com/office/officeart/2008/layout/SquareAccentList"/>
    <dgm:cxn modelId="{168001A5-0D3E-4D5E-9B98-C4F06C53049B}" srcId="{6480B61A-3B7F-4140-862A-EBB1144BD96F}" destId="{BFD67B91-0F1E-4276-99E3-A1FFB3028599}" srcOrd="3" destOrd="0" parTransId="{F75DA824-BE13-4380-A3EE-1C93AD61B9CE}" sibTransId="{0CFF867A-1D7F-413D-BE36-18D9AD85CE85}"/>
    <dgm:cxn modelId="{8493D8A7-C442-45BB-B722-4B05A56304AB}" type="presOf" srcId="{5D013FD7-5D54-4332-A17F-929F22FF862C}" destId="{BFA90E82-38F3-4EC4-835E-FCCB5C52B85D}" srcOrd="0" destOrd="0" presId="urn:microsoft.com/office/officeart/2008/layout/SquareAccentList"/>
    <dgm:cxn modelId="{AD44CBAD-D61C-4711-9742-25469503E61F}" srcId="{BFD67B91-0F1E-4276-99E3-A1FFB3028599}" destId="{E93D2515-D58D-4D12-BB5A-AD95448FEE5E}" srcOrd="2" destOrd="0" parTransId="{6ACB238D-59B5-4846-B670-F256EF4459C4}" sibTransId="{19B95108-49A6-4B28-9929-E3304E48D680}"/>
    <dgm:cxn modelId="{F99B00B1-1010-4E1C-9CBD-67DDADE277A1}" type="presOf" srcId="{AF603D98-D6FF-4C0E-B45E-F57805C72ECD}" destId="{F83C4A02-5496-4951-97F3-934F37DC10A3}" srcOrd="0" destOrd="0" presId="urn:microsoft.com/office/officeart/2008/layout/SquareAccentList"/>
    <dgm:cxn modelId="{7BE512B2-7965-4475-A4A2-2B666568E4ED}" type="presOf" srcId="{26453ACE-AF23-4872-AA5B-57EC894BE00F}" destId="{3BD04177-AE53-4505-9066-D59CD93B5D61}" srcOrd="0" destOrd="0" presId="urn:microsoft.com/office/officeart/2008/layout/SquareAccentList"/>
    <dgm:cxn modelId="{4B198AB2-9E11-4E05-BBCC-0E06EBEF0B68}" type="presOf" srcId="{748D4DF7-41D0-458B-8815-793137C5AB01}" destId="{57B6DF31-5DCE-4A7E-839E-1611BF80DEA2}" srcOrd="0" destOrd="0" presId="urn:microsoft.com/office/officeart/2008/layout/SquareAccentList"/>
    <dgm:cxn modelId="{52470EB3-EB55-4126-95A8-5BC234349F69}" srcId="{F09E41DD-5CEA-401E-A447-C6A27051C38B}" destId="{4E757EFF-FE90-482E-9994-EDBB3D9B9D93}" srcOrd="3" destOrd="0" parTransId="{D89E4E97-C00C-424B-B2E2-98C9BDFD86F9}" sibTransId="{6E97EBA0-1C00-47A5-9B69-921E5FB48BDA}"/>
    <dgm:cxn modelId="{29AEF5B5-897E-4FF4-8F3F-645D9DA442C2}" srcId="{F09E41DD-5CEA-401E-A447-C6A27051C38B}" destId="{15F1A30F-4599-44C3-9568-3CDD15A76BA3}" srcOrd="2" destOrd="0" parTransId="{252253B3-CB16-4DD0-881D-86086036D81C}" sibTransId="{B740E56E-4216-4C11-93C2-AE6038C7D783}"/>
    <dgm:cxn modelId="{42D71EB7-A22F-4AF8-92E9-4E46E30A2C8A}" type="presOf" srcId="{DC8A3E2F-F094-4085-8D5B-AF01207A90D5}" destId="{53C6864D-E348-4D6F-B130-FE2C050D8EC9}" srcOrd="0" destOrd="0" presId="urn:microsoft.com/office/officeart/2008/layout/SquareAccentList"/>
    <dgm:cxn modelId="{134304C6-2B16-4B09-9D06-D258D7E66012}" srcId="{BCEC5891-E205-4FBB-9BBB-2916107C911C}" destId="{CFC2E876-EF2E-44CC-9F68-8B5CB25F504E}" srcOrd="0" destOrd="0" parTransId="{377EEDBC-C7AC-421F-AC7D-4A153AFFDAC2}" sibTransId="{7D107C98-981C-44C1-9C1D-F6642E7CC63D}"/>
    <dgm:cxn modelId="{61AC90C8-1DEA-4589-8202-18EFD68DB281}" srcId="{6480B61A-3B7F-4140-862A-EBB1144BD96F}" destId="{BCEC5891-E205-4FBB-9BBB-2916107C911C}" srcOrd="1" destOrd="0" parTransId="{517422E7-B875-434C-899A-910ADE2B7FB9}" sibTransId="{F7A01745-FBD8-4390-823D-C62D97612D9A}"/>
    <dgm:cxn modelId="{AB2FCDCA-3F27-4CCB-92D5-826758AE0798}" srcId="{C996F68F-4343-4A3D-A713-CF299F0B00D4}" destId="{26453ACE-AF23-4872-AA5B-57EC894BE00F}" srcOrd="4" destOrd="0" parTransId="{0460E951-0E57-4ED6-BCA1-491CAAAB9CE7}" sibTransId="{1C46E1B8-42D5-4DEB-B846-906A4FFB3C62}"/>
    <dgm:cxn modelId="{C52D63DF-02FE-49A0-98C5-E5A996E4B0A2}" srcId="{BCEC5891-E205-4FBB-9BBB-2916107C911C}" destId="{DE694B21-8323-4164-B7B8-FD8B28E08287}" srcOrd="5" destOrd="0" parTransId="{99DFA2E0-CF0B-4E61-B766-5B92A4B0C186}" sibTransId="{782CA9DD-BC06-4FCA-95B7-E78FD668B516}"/>
    <dgm:cxn modelId="{5F6FC3E3-2147-48A2-A66E-BFDFB9B4B087}" srcId="{BFD67B91-0F1E-4276-99E3-A1FFB3028599}" destId="{8B93F213-20D8-4373-A09F-7D4B39C8900A}" srcOrd="0" destOrd="0" parTransId="{32859E63-34E1-4754-AFF1-A0484B038266}" sibTransId="{98DA078E-BCA5-4639-8ACD-AB466B6C9F47}"/>
    <dgm:cxn modelId="{29E2E7E4-6464-4D88-8607-7D07935FBAFC}" type="presOf" srcId="{C996F68F-4343-4A3D-A713-CF299F0B00D4}" destId="{30B618D5-C913-429F-8456-DC4FE9E74DE5}" srcOrd="0" destOrd="0" presId="urn:microsoft.com/office/officeart/2008/layout/SquareAccentList"/>
    <dgm:cxn modelId="{5307E3E7-EEE0-4CA7-9D71-2C143E3F8236}" srcId="{F09E41DD-5CEA-401E-A447-C6A27051C38B}" destId="{AF603D98-D6FF-4C0E-B45E-F57805C72ECD}" srcOrd="4" destOrd="0" parTransId="{46FB98E1-A07F-452B-B850-CEF7481865A9}" sibTransId="{F4CADE93-8C11-441B-915F-7731F5A37901}"/>
    <dgm:cxn modelId="{0B4A1DF1-F5A6-417F-9F32-106353CB2BCC}" type="presOf" srcId="{15F1A30F-4599-44C3-9568-3CDD15A76BA3}" destId="{B17BDDB9-2729-45EA-8875-C25BA87109AF}" srcOrd="0" destOrd="0" presId="urn:microsoft.com/office/officeart/2008/layout/SquareAccentList"/>
    <dgm:cxn modelId="{522776FC-4BE6-4DAC-A72C-EDFB0F0015F8}" type="presOf" srcId="{180734B8-DD48-46E2-B2B0-01489B43E16F}" destId="{84527FF8-5D3E-4569-995C-888937BAC344}" srcOrd="0" destOrd="0" presId="urn:microsoft.com/office/officeart/2008/layout/SquareAccentList"/>
    <dgm:cxn modelId="{589392F0-CE35-44E6-A1F4-EC75B99129A7}" type="presParOf" srcId="{795050B8-ABCC-4770-B7C7-72BBEE5B4D22}" destId="{BD123101-0E4D-4D86-AF18-8E826840FDD9}" srcOrd="0" destOrd="0" presId="urn:microsoft.com/office/officeart/2008/layout/SquareAccentList"/>
    <dgm:cxn modelId="{B9B69B53-47BE-4B8C-B467-EB43B85EEF4D}" type="presParOf" srcId="{BD123101-0E4D-4D86-AF18-8E826840FDD9}" destId="{D5AA6EF1-5549-4059-939D-35CA6B7EA752}" srcOrd="0" destOrd="0" presId="urn:microsoft.com/office/officeart/2008/layout/SquareAccentList"/>
    <dgm:cxn modelId="{D8057F2F-CC96-406C-B75E-58DF9998EA02}" type="presParOf" srcId="{D5AA6EF1-5549-4059-939D-35CA6B7EA752}" destId="{FB41B047-B73B-4FDB-8F59-8414A4948440}" srcOrd="0" destOrd="0" presId="urn:microsoft.com/office/officeart/2008/layout/SquareAccentList"/>
    <dgm:cxn modelId="{389ACCF0-497B-4E46-870F-48C257E99664}" type="presParOf" srcId="{D5AA6EF1-5549-4059-939D-35CA6B7EA752}" destId="{BBA9782E-DB67-46D5-A3FC-6384B677FFB8}" srcOrd="1" destOrd="0" presId="urn:microsoft.com/office/officeart/2008/layout/SquareAccentList"/>
    <dgm:cxn modelId="{0BC9A28F-6582-4191-BDBB-2E9E74004F33}" type="presParOf" srcId="{D5AA6EF1-5549-4059-939D-35CA6B7EA752}" destId="{30B618D5-C913-429F-8456-DC4FE9E74DE5}" srcOrd="2" destOrd="0" presId="urn:microsoft.com/office/officeart/2008/layout/SquareAccentList"/>
    <dgm:cxn modelId="{A7A2AE31-C812-437E-AF57-43B43AB949C9}" type="presParOf" srcId="{BD123101-0E4D-4D86-AF18-8E826840FDD9}" destId="{CAA2B089-69B7-4BFE-8FFD-1E2131E3CDAD}" srcOrd="1" destOrd="0" presId="urn:microsoft.com/office/officeart/2008/layout/SquareAccentList"/>
    <dgm:cxn modelId="{4A37F6A6-B5F1-4D56-84C6-D3BD83577A05}" type="presParOf" srcId="{CAA2B089-69B7-4BFE-8FFD-1E2131E3CDAD}" destId="{15109129-343A-4F78-9573-E6AF3A5496AA}" srcOrd="0" destOrd="0" presId="urn:microsoft.com/office/officeart/2008/layout/SquareAccentList"/>
    <dgm:cxn modelId="{360CCA03-3E99-4A56-9E00-C5972B2C5A69}" type="presParOf" srcId="{15109129-343A-4F78-9573-E6AF3A5496AA}" destId="{513C893C-AB4E-4895-AA69-1FACC140BBA8}" srcOrd="0" destOrd="0" presId="urn:microsoft.com/office/officeart/2008/layout/SquareAccentList"/>
    <dgm:cxn modelId="{F5C28B7B-C4B2-44FA-9466-52672F213B2F}" type="presParOf" srcId="{15109129-343A-4F78-9573-E6AF3A5496AA}" destId="{5D71FD53-5EF7-4A0F-9522-FC3FE59D7FD6}" srcOrd="1" destOrd="0" presId="urn:microsoft.com/office/officeart/2008/layout/SquareAccentList"/>
    <dgm:cxn modelId="{93872716-DD14-4ED0-A163-EC086869B04A}" type="presParOf" srcId="{CAA2B089-69B7-4BFE-8FFD-1E2131E3CDAD}" destId="{9CFBBA5D-91AF-4DD2-872B-27B95F4BC2DF}" srcOrd="1" destOrd="0" presId="urn:microsoft.com/office/officeart/2008/layout/SquareAccentList"/>
    <dgm:cxn modelId="{78C0C25E-D694-47B1-90BF-44282C51CC7B}" type="presParOf" srcId="{9CFBBA5D-91AF-4DD2-872B-27B95F4BC2DF}" destId="{50CFFCF4-CB4C-4715-91B2-A902C264C506}" srcOrd="0" destOrd="0" presId="urn:microsoft.com/office/officeart/2008/layout/SquareAccentList"/>
    <dgm:cxn modelId="{EAF3C1FE-56FF-4A47-8035-DC35B1B2A5F0}" type="presParOf" srcId="{9CFBBA5D-91AF-4DD2-872B-27B95F4BC2DF}" destId="{BFA90E82-38F3-4EC4-835E-FCCB5C52B85D}" srcOrd="1" destOrd="0" presId="urn:microsoft.com/office/officeart/2008/layout/SquareAccentList"/>
    <dgm:cxn modelId="{C223E101-0C82-4D6F-A5FB-87B2BB84121D}" type="presParOf" srcId="{CAA2B089-69B7-4BFE-8FFD-1E2131E3CDAD}" destId="{11CAAD86-E8B2-48B2-BAF5-3D606A8E8787}" srcOrd="2" destOrd="0" presId="urn:microsoft.com/office/officeart/2008/layout/SquareAccentList"/>
    <dgm:cxn modelId="{4BAC17F8-4D30-4E95-8C33-496B345C37CB}" type="presParOf" srcId="{11CAAD86-E8B2-48B2-BAF5-3D606A8E8787}" destId="{D72E987B-7C8E-41AF-AAC0-ED00DB3E72F1}" srcOrd="0" destOrd="0" presId="urn:microsoft.com/office/officeart/2008/layout/SquareAccentList"/>
    <dgm:cxn modelId="{72C3D540-A480-447F-83D9-4C0AF2ED5D3D}" type="presParOf" srcId="{11CAAD86-E8B2-48B2-BAF5-3D606A8E8787}" destId="{1095EE80-452F-4B61-9BEA-206194CE195A}" srcOrd="1" destOrd="0" presId="urn:microsoft.com/office/officeart/2008/layout/SquareAccentList"/>
    <dgm:cxn modelId="{6C01FCC6-6913-4909-89F9-030E91DB9A3D}" type="presParOf" srcId="{CAA2B089-69B7-4BFE-8FFD-1E2131E3CDAD}" destId="{17530F1E-A233-4F5F-9CA4-72B29B70BA48}" srcOrd="3" destOrd="0" presId="urn:microsoft.com/office/officeart/2008/layout/SquareAccentList"/>
    <dgm:cxn modelId="{77A3F503-2A13-48AF-BC54-BCD532063914}" type="presParOf" srcId="{17530F1E-A233-4F5F-9CA4-72B29B70BA48}" destId="{636B80C6-CA70-400F-B770-B24433E5B4B1}" srcOrd="0" destOrd="0" presId="urn:microsoft.com/office/officeart/2008/layout/SquareAccentList"/>
    <dgm:cxn modelId="{B01E8ABA-3DE2-4B53-B402-F5009E172C16}" type="presParOf" srcId="{17530F1E-A233-4F5F-9CA4-72B29B70BA48}" destId="{C6D6A2D5-632E-4DE6-9D30-21AFE65E27D5}" srcOrd="1" destOrd="0" presId="urn:microsoft.com/office/officeart/2008/layout/SquareAccentList"/>
    <dgm:cxn modelId="{7F830D9E-2BE0-480D-B840-0FC3908B8F1D}" type="presParOf" srcId="{CAA2B089-69B7-4BFE-8FFD-1E2131E3CDAD}" destId="{BA13E48D-3EB6-4992-A887-91AE36002439}" srcOrd="4" destOrd="0" presId="urn:microsoft.com/office/officeart/2008/layout/SquareAccentList"/>
    <dgm:cxn modelId="{16EACD51-A86C-444B-A831-CC3BFF763746}" type="presParOf" srcId="{BA13E48D-3EB6-4992-A887-91AE36002439}" destId="{7EA0EA18-FCCE-46F2-88CA-47C568B0DD43}" srcOrd="0" destOrd="0" presId="urn:microsoft.com/office/officeart/2008/layout/SquareAccentList"/>
    <dgm:cxn modelId="{766018D8-D4B6-407B-AA6D-9AC3C01F6F2F}" type="presParOf" srcId="{BA13E48D-3EB6-4992-A887-91AE36002439}" destId="{3BD04177-AE53-4505-9066-D59CD93B5D61}" srcOrd="1" destOrd="0" presId="urn:microsoft.com/office/officeart/2008/layout/SquareAccentList"/>
    <dgm:cxn modelId="{581B61E7-9063-4330-B943-21FD4F52B169}" type="presParOf" srcId="{795050B8-ABCC-4770-B7C7-72BBEE5B4D22}" destId="{533FD81E-6630-4B1A-954C-41AD70B1825E}" srcOrd="1" destOrd="0" presId="urn:microsoft.com/office/officeart/2008/layout/SquareAccentList"/>
    <dgm:cxn modelId="{E4DD132A-A3D5-4C89-BFC2-8A0DE068DA36}" type="presParOf" srcId="{533FD81E-6630-4B1A-954C-41AD70B1825E}" destId="{67B9C9C9-1CD9-4779-9332-C999C590E48B}" srcOrd="0" destOrd="0" presId="urn:microsoft.com/office/officeart/2008/layout/SquareAccentList"/>
    <dgm:cxn modelId="{D4062C49-9EC9-400A-9399-5840B93DC28F}" type="presParOf" srcId="{67B9C9C9-1CD9-4779-9332-C999C590E48B}" destId="{837385E5-74C1-4670-9D86-4E5144F2FB6D}" srcOrd="0" destOrd="0" presId="urn:microsoft.com/office/officeart/2008/layout/SquareAccentList"/>
    <dgm:cxn modelId="{314873AF-1A10-43D0-A48B-B490EF4CE885}" type="presParOf" srcId="{67B9C9C9-1CD9-4779-9332-C999C590E48B}" destId="{CC6C9D35-9E08-4DD4-85F9-B944ACB65177}" srcOrd="1" destOrd="0" presId="urn:microsoft.com/office/officeart/2008/layout/SquareAccentList"/>
    <dgm:cxn modelId="{6D28D36A-DF0F-4FA3-AE4D-00FF1945DB31}" type="presParOf" srcId="{67B9C9C9-1CD9-4779-9332-C999C590E48B}" destId="{C92B37A2-228E-40E4-9B21-FF0CBC966269}" srcOrd="2" destOrd="0" presId="urn:microsoft.com/office/officeart/2008/layout/SquareAccentList"/>
    <dgm:cxn modelId="{9275CE59-F761-4414-940A-7655B7C02CA8}" type="presParOf" srcId="{533FD81E-6630-4B1A-954C-41AD70B1825E}" destId="{85ED007C-4670-4575-A85B-0928C5A6D781}" srcOrd="1" destOrd="0" presId="urn:microsoft.com/office/officeart/2008/layout/SquareAccentList"/>
    <dgm:cxn modelId="{B01B75D9-B3E1-4CBC-9158-440864595716}" type="presParOf" srcId="{85ED007C-4670-4575-A85B-0928C5A6D781}" destId="{5D031426-BBF5-4630-AF90-F612A52459E6}" srcOrd="0" destOrd="0" presId="urn:microsoft.com/office/officeart/2008/layout/SquareAccentList"/>
    <dgm:cxn modelId="{70875767-C903-4BA2-9480-0C2682561578}" type="presParOf" srcId="{5D031426-BBF5-4630-AF90-F612A52459E6}" destId="{E10BD7EC-0281-4957-A61C-9F37BF0D0420}" srcOrd="0" destOrd="0" presId="urn:microsoft.com/office/officeart/2008/layout/SquareAccentList"/>
    <dgm:cxn modelId="{AA4721E1-091A-47EF-B19D-FC9801EDF527}" type="presParOf" srcId="{5D031426-BBF5-4630-AF90-F612A52459E6}" destId="{2CFE3594-B887-4300-9BD5-2FF4D1962258}" srcOrd="1" destOrd="0" presId="urn:microsoft.com/office/officeart/2008/layout/SquareAccentList"/>
    <dgm:cxn modelId="{A66B3363-E34D-4A53-8776-198E4A711CF3}" type="presParOf" srcId="{85ED007C-4670-4575-A85B-0928C5A6D781}" destId="{6F88BAE5-CFEE-4609-AA3C-D020C8F11BE7}" srcOrd="1" destOrd="0" presId="urn:microsoft.com/office/officeart/2008/layout/SquareAccentList"/>
    <dgm:cxn modelId="{14439A7D-A2F3-4096-ACB0-09907B16E89D}" type="presParOf" srcId="{6F88BAE5-CFEE-4609-AA3C-D020C8F11BE7}" destId="{5BDCC4AA-973E-456B-8B34-6632EA36419C}" srcOrd="0" destOrd="0" presId="urn:microsoft.com/office/officeart/2008/layout/SquareAccentList"/>
    <dgm:cxn modelId="{60EAF027-02F6-4C41-981E-B354D30EA47C}" type="presParOf" srcId="{6F88BAE5-CFEE-4609-AA3C-D020C8F11BE7}" destId="{BE9A0087-659C-4041-99B6-CACC27FFAF42}" srcOrd="1" destOrd="0" presId="urn:microsoft.com/office/officeart/2008/layout/SquareAccentList"/>
    <dgm:cxn modelId="{CADE2A62-DB8F-4342-B47B-6B26C0FD95E7}" type="presParOf" srcId="{85ED007C-4670-4575-A85B-0928C5A6D781}" destId="{8AAC37CE-8762-4DAA-A8F1-A5D19C2D1C86}" srcOrd="2" destOrd="0" presId="urn:microsoft.com/office/officeart/2008/layout/SquareAccentList"/>
    <dgm:cxn modelId="{4FF23970-F9CB-47C3-B8DC-1CE96EE74478}" type="presParOf" srcId="{8AAC37CE-8762-4DAA-A8F1-A5D19C2D1C86}" destId="{DB04B370-857B-4146-9AE0-23BA2F62F99A}" srcOrd="0" destOrd="0" presId="urn:microsoft.com/office/officeart/2008/layout/SquareAccentList"/>
    <dgm:cxn modelId="{B96C5960-7926-4634-9752-46924C7F3799}" type="presParOf" srcId="{8AAC37CE-8762-4DAA-A8F1-A5D19C2D1C86}" destId="{219DAFD5-2AC4-4659-AFC5-C6F45BBEFE9E}" srcOrd="1" destOrd="0" presId="urn:microsoft.com/office/officeart/2008/layout/SquareAccentList"/>
    <dgm:cxn modelId="{4C55E499-18BA-4431-94D2-CAD6825ABE32}" type="presParOf" srcId="{85ED007C-4670-4575-A85B-0928C5A6D781}" destId="{376D2CB3-9AD8-4298-8E9C-162986782014}" srcOrd="3" destOrd="0" presId="urn:microsoft.com/office/officeart/2008/layout/SquareAccentList"/>
    <dgm:cxn modelId="{EC4CE778-216C-4396-BF7B-B90E64BC9501}" type="presParOf" srcId="{376D2CB3-9AD8-4298-8E9C-162986782014}" destId="{04D99B87-C0E5-4A53-A81E-152CB940E831}" srcOrd="0" destOrd="0" presId="urn:microsoft.com/office/officeart/2008/layout/SquareAccentList"/>
    <dgm:cxn modelId="{51ABB836-1C32-4BB6-A612-B518DAFABC40}" type="presParOf" srcId="{376D2CB3-9AD8-4298-8E9C-162986782014}" destId="{AABA9D1B-BC03-468A-BE20-0090D94ABF11}" srcOrd="1" destOrd="0" presId="urn:microsoft.com/office/officeart/2008/layout/SquareAccentList"/>
    <dgm:cxn modelId="{DE6DC577-9D9A-4678-A239-718DCC5129BB}" type="presParOf" srcId="{85ED007C-4670-4575-A85B-0928C5A6D781}" destId="{55BB26A9-AA54-4972-8600-1CE6A9FCFD45}" srcOrd="4" destOrd="0" presId="urn:microsoft.com/office/officeart/2008/layout/SquareAccentList"/>
    <dgm:cxn modelId="{8055DAE1-D4F5-4593-BC61-17DFA606245A}" type="presParOf" srcId="{55BB26A9-AA54-4972-8600-1CE6A9FCFD45}" destId="{91A98172-FC0B-47DB-B285-137DE98EC8BA}" srcOrd="0" destOrd="0" presId="urn:microsoft.com/office/officeart/2008/layout/SquareAccentList"/>
    <dgm:cxn modelId="{8826C845-94E9-4D84-8A8F-5CF992543594}" type="presParOf" srcId="{55BB26A9-AA54-4972-8600-1CE6A9FCFD45}" destId="{B021E921-ADD9-40F0-B800-190CC32330D1}" srcOrd="1" destOrd="0" presId="urn:microsoft.com/office/officeart/2008/layout/SquareAccentList"/>
    <dgm:cxn modelId="{15C44C45-FDBE-43B8-ACC4-96BBEF84D535}" type="presParOf" srcId="{85ED007C-4670-4575-A85B-0928C5A6D781}" destId="{EEFFC050-4698-410C-BAC0-1EBC116E7E69}" srcOrd="5" destOrd="0" presId="urn:microsoft.com/office/officeart/2008/layout/SquareAccentList"/>
    <dgm:cxn modelId="{3F18D500-3B11-41E5-8622-879F828CB37A}" type="presParOf" srcId="{EEFFC050-4698-410C-BAC0-1EBC116E7E69}" destId="{0CA1EFFE-8C41-430A-ADFD-F5F54A078CC9}" srcOrd="0" destOrd="0" presId="urn:microsoft.com/office/officeart/2008/layout/SquareAccentList"/>
    <dgm:cxn modelId="{3777CA3D-A8A7-48A4-BAE7-184057324059}" type="presParOf" srcId="{EEFFC050-4698-410C-BAC0-1EBC116E7E69}" destId="{CB70AD33-4AED-4C35-BD5E-98AE2E826E83}" srcOrd="1" destOrd="0" presId="urn:microsoft.com/office/officeart/2008/layout/SquareAccentList"/>
    <dgm:cxn modelId="{2AA03A76-5569-452F-9875-A7A470F9F8D1}" type="presParOf" srcId="{795050B8-ABCC-4770-B7C7-72BBEE5B4D22}" destId="{DDAD6A1C-C0CC-4D83-AF6E-0F05931D77FD}" srcOrd="2" destOrd="0" presId="urn:microsoft.com/office/officeart/2008/layout/SquareAccentList"/>
    <dgm:cxn modelId="{963261DA-5950-4652-BC4E-5107DAB7BEFA}" type="presParOf" srcId="{DDAD6A1C-C0CC-4D83-AF6E-0F05931D77FD}" destId="{D5F7F364-84D5-4A90-AD99-2EFEECD322EE}" srcOrd="0" destOrd="0" presId="urn:microsoft.com/office/officeart/2008/layout/SquareAccentList"/>
    <dgm:cxn modelId="{4774C7BC-DA2A-4D88-B6EA-421D8E6C9401}" type="presParOf" srcId="{D5F7F364-84D5-4A90-AD99-2EFEECD322EE}" destId="{8811098F-49B2-459A-A4C3-C8662FED0FCB}" srcOrd="0" destOrd="0" presId="urn:microsoft.com/office/officeart/2008/layout/SquareAccentList"/>
    <dgm:cxn modelId="{69485126-054A-45DA-8EE2-7E6C5250A8CF}" type="presParOf" srcId="{D5F7F364-84D5-4A90-AD99-2EFEECD322EE}" destId="{BA9F233D-F719-42EA-BC15-99AD770543D4}" srcOrd="1" destOrd="0" presId="urn:microsoft.com/office/officeart/2008/layout/SquareAccentList"/>
    <dgm:cxn modelId="{F5AB505E-CE86-4A7A-8DF4-2711D00CDE63}" type="presParOf" srcId="{D5F7F364-84D5-4A90-AD99-2EFEECD322EE}" destId="{272CC2B2-C5FD-4E45-AFB4-8FFDDB149B96}" srcOrd="2" destOrd="0" presId="urn:microsoft.com/office/officeart/2008/layout/SquareAccentList"/>
    <dgm:cxn modelId="{201D9350-D1D8-4753-B38F-1FCDD635F7DC}" type="presParOf" srcId="{DDAD6A1C-C0CC-4D83-AF6E-0F05931D77FD}" destId="{31F17D1C-D6DD-4AAF-B80D-2615930B540F}" srcOrd="1" destOrd="0" presId="urn:microsoft.com/office/officeart/2008/layout/SquareAccentList"/>
    <dgm:cxn modelId="{03E2F6F3-6C4A-4AFC-9B9C-6B71F7EA7A02}" type="presParOf" srcId="{31F17D1C-D6DD-4AAF-B80D-2615930B540F}" destId="{EC63F927-B9A0-4FB0-BC00-39404FBD56DD}" srcOrd="0" destOrd="0" presId="urn:microsoft.com/office/officeart/2008/layout/SquareAccentList"/>
    <dgm:cxn modelId="{E25C5E57-1AE7-4FFC-8F4F-4980CBEE7DF8}" type="presParOf" srcId="{EC63F927-B9A0-4FB0-BC00-39404FBD56DD}" destId="{B5AFB1DF-16EB-4C47-B6DB-5F01052EFA5F}" srcOrd="0" destOrd="0" presId="urn:microsoft.com/office/officeart/2008/layout/SquareAccentList"/>
    <dgm:cxn modelId="{283AE0C2-14E1-45FC-B8D0-0013ECFA8590}" type="presParOf" srcId="{EC63F927-B9A0-4FB0-BC00-39404FBD56DD}" destId="{B7EC12FF-54B3-45CE-B0A2-F321BC65D1AC}" srcOrd="1" destOrd="0" presId="urn:microsoft.com/office/officeart/2008/layout/SquareAccentList"/>
    <dgm:cxn modelId="{CD41321A-1D80-4C09-9B31-BEB2C5898FA7}" type="presParOf" srcId="{31F17D1C-D6DD-4AAF-B80D-2615930B540F}" destId="{2C6C9EB1-60AD-4261-AB29-AF0DA3585F1C}" srcOrd="1" destOrd="0" presId="urn:microsoft.com/office/officeart/2008/layout/SquareAccentList"/>
    <dgm:cxn modelId="{D009F480-3A3D-4789-AAB3-551C781A862F}" type="presParOf" srcId="{2C6C9EB1-60AD-4261-AB29-AF0DA3585F1C}" destId="{3F62C47E-2164-49A7-9E48-6FA8FAF73B3E}" srcOrd="0" destOrd="0" presId="urn:microsoft.com/office/officeart/2008/layout/SquareAccentList"/>
    <dgm:cxn modelId="{824179EB-A383-4BFE-85B4-0725A29825B4}" type="presParOf" srcId="{2C6C9EB1-60AD-4261-AB29-AF0DA3585F1C}" destId="{53C6864D-E348-4D6F-B130-FE2C050D8EC9}" srcOrd="1" destOrd="0" presId="urn:microsoft.com/office/officeart/2008/layout/SquareAccentList"/>
    <dgm:cxn modelId="{8586A554-8420-403D-A812-2781F3211B7C}" type="presParOf" srcId="{31F17D1C-D6DD-4AAF-B80D-2615930B540F}" destId="{AE5FADF0-6F91-43A3-A609-BDE672F38177}" srcOrd="2" destOrd="0" presId="urn:microsoft.com/office/officeart/2008/layout/SquareAccentList"/>
    <dgm:cxn modelId="{1DDE2A7F-C9FA-4656-9E67-F0639EF98342}" type="presParOf" srcId="{AE5FADF0-6F91-43A3-A609-BDE672F38177}" destId="{47CF35D0-4391-4D5E-A442-23870D0A3D77}" srcOrd="0" destOrd="0" presId="urn:microsoft.com/office/officeart/2008/layout/SquareAccentList"/>
    <dgm:cxn modelId="{D56CF51B-AEAB-428D-B09A-64BEFF96FCEB}" type="presParOf" srcId="{AE5FADF0-6F91-43A3-A609-BDE672F38177}" destId="{B17BDDB9-2729-45EA-8875-C25BA87109AF}" srcOrd="1" destOrd="0" presId="urn:microsoft.com/office/officeart/2008/layout/SquareAccentList"/>
    <dgm:cxn modelId="{A1C5544F-E33C-48A4-BF12-7E52B05BD117}" type="presParOf" srcId="{31F17D1C-D6DD-4AAF-B80D-2615930B540F}" destId="{50E982CE-C1BC-419C-9BD1-02412C1B519C}" srcOrd="3" destOrd="0" presId="urn:microsoft.com/office/officeart/2008/layout/SquareAccentList"/>
    <dgm:cxn modelId="{8965D9E1-E4D6-4C5B-943B-9FBE8245A865}" type="presParOf" srcId="{50E982CE-C1BC-419C-9BD1-02412C1B519C}" destId="{2B1BA925-65CF-447A-B985-2B05428F8F70}" srcOrd="0" destOrd="0" presId="urn:microsoft.com/office/officeart/2008/layout/SquareAccentList"/>
    <dgm:cxn modelId="{489A9117-F970-4C2B-8766-28D06F21BA86}" type="presParOf" srcId="{50E982CE-C1BC-419C-9BD1-02412C1B519C}" destId="{7D58DA1D-3067-4A4C-9B19-34ADC6B18C17}" srcOrd="1" destOrd="0" presId="urn:microsoft.com/office/officeart/2008/layout/SquareAccentList"/>
    <dgm:cxn modelId="{69A80DB7-E085-4F75-85F3-81FA4C8DB25F}" type="presParOf" srcId="{31F17D1C-D6DD-4AAF-B80D-2615930B540F}" destId="{CD6F829F-2C61-4C87-80CE-BA12B5F640F9}" srcOrd="4" destOrd="0" presId="urn:microsoft.com/office/officeart/2008/layout/SquareAccentList"/>
    <dgm:cxn modelId="{7B7A3DC6-B368-4A89-B48F-278E38B04662}" type="presParOf" srcId="{CD6F829F-2C61-4C87-80CE-BA12B5F640F9}" destId="{5446E09A-500A-456B-9D7C-0A455B543B77}" srcOrd="0" destOrd="0" presId="urn:microsoft.com/office/officeart/2008/layout/SquareAccentList"/>
    <dgm:cxn modelId="{C020FC7C-5F6C-4C51-9248-A728C728A8BB}" type="presParOf" srcId="{CD6F829F-2C61-4C87-80CE-BA12B5F640F9}" destId="{F83C4A02-5496-4951-97F3-934F37DC10A3}" srcOrd="1" destOrd="0" presId="urn:microsoft.com/office/officeart/2008/layout/SquareAccentList"/>
    <dgm:cxn modelId="{D668A6C0-B9DA-4FB1-81CC-0B1C918AE62C}" type="presParOf" srcId="{31F17D1C-D6DD-4AAF-B80D-2615930B540F}" destId="{E0CC199D-4E48-4055-8C42-A9735663A6DA}" srcOrd="5" destOrd="0" presId="urn:microsoft.com/office/officeart/2008/layout/SquareAccentList"/>
    <dgm:cxn modelId="{54B4BC79-CCB4-4802-AC71-7F46EBA612C2}" type="presParOf" srcId="{E0CC199D-4E48-4055-8C42-A9735663A6DA}" destId="{C18C1C12-CE78-4F3D-B165-5F2AB0DD9786}" srcOrd="0" destOrd="0" presId="urn:microsoft.com/office/officeart/2008/layout/SquareAccentList"/>
    <dgm:cxn modelId="{FCD192F8-3403-4A50-91C2-F517186FF580}" type="presParOf" srcId="{E0CC199D-4E48-4055-8C42-A9735663A6DA}" destId="{57B6DF31-5DCE-4A7E-839E-1611BF80DEA2}" srcOrd="1" destOrd="0" presId="urn:microsoft.com/office/officeart/2008/layout/SquareAccentList"/>
    <dgm:cxn modelId="{FCD3EB77-F40D-4A6A-9298-E1D3E51AB2DC}" type="presParOf" srcId="{31F17D1C-D6DD-4AAF-B80D-2615930B540F}" destId="{64154455-D58E-48FA-B1B2-A0680506CD83}" srcOrd="6" destOrd="0" presId="urn:microsoft.com/office/officeart/2008/layout/SquareAccentList"/>
    <dgm:cxn modelId="{2F74C045-B6CF-4C0C-B5D9-3425074FD3EC}" type="presParOf" srcId="{64154455-D58E-48FA-B1B2-A0680506CD83}" destId="{1B2D7584-87FF-4B49-B961-E900AA57DBAB}" srcOrd="0" destOrd="0" presId="urn:microsoft.com/office/officeart/2008/layout/SquareAccentList"/>
    <dgm:cxn modelId="{A6944239-6E7E-418D-86A1-C3F4512D973D}" type="presParOf" srcId="{64154455-D58E-48FA-B1B2-A0680506CD83}" destId="{84527FF8-5D3E-4569-995C-888937BAC344}" srcOrd="1" destOrd="0" presId="urn:microsoft.com/office/officeart/2008/layout/SquareAccentList"/>
    <dgm:cxn modelId="{2658D3BC-37DB-4297-8145-6B6410288176}" type="presParOf" srcId="{31F17D1C-D6DD-4AAF-B80D-2615930B540F}" destId="{7670074F-9491-4A23-9ED6-E95429AC5D4B}" srcOrd="7" destOrd="0" presId="urn:microsoft.com/office/officeart/2008/layout/SquareAccentList"/>
    <dgm:cxn modelId="{2F74405D-A377-49DC-86D6-F4625D756005}" type="presParOf" srcId="{7670074F-9491-4A23-9ED6-E95429AC5D4B}" destId="{3D4C68F2-C8C2-498F-AFFB-AD0C49C51625}" srcOrd="0" destOrd="0" presId="urn:microsoft.com/office/officeart/2008/layout/SquareAccentList"/>
    <dgm:cxn modelId="{24271258-4808-4D99-BCB2-BAC179BCB619}" type="presParOf" srcId="{7670074F-9491-4A23-9ED6-E95429AC5D4B}" destId="{EC9B51C9-94B9-496A-81C9-0CB76E9D38F9}" srcOrd="1" destOrd="0" presId="urn:microsoft.com/office/officeart/2008/layout/SquareAccentList"/>
    <dgm:cxn modelId="{DE28B28F-50A2-45F8-AB66-B3D9FE331F8E}" type="presParOf" srcId="{795050B8-ABCC-4770-B7C7-72BBEE5B4D22}" destId="{1EAA61CB-21E3-4206-9865-B23A7D50775D}" srcOrd="3" destOrd="0" presId="urn:microsoft.com/office/officeart/2008/layout/SquareAccentList"/>
    <dgm:cxn modelId="{8EB357D6-C762-4011-B8A2-BA8C48209731}" type="presParOf" srcId="{1EAA61CB-21E3-4206-9865-B23A7D50775D}" destId="{5074F6F0-4A2F-401D-90BD-6ADE85618C86}" srcOrd="0" destOrd="0" presId="urn:microsoft.com/office/officeart/2008/layout/SquareAccentList"/>
    <dgm:cxn modelId="{537EC534-3C3F-467D-902C-27AAF8E32941}" type="presParOf" srcId="{5074F6F0-4A2F-401D-90BD-6ADE85618C86}" destId="{B386C5D0-DA2E-4553-8567-AA1272D6BAB7}" srcOrd="0" destOrd="0" presId="urn:microsoft.com/office/officeart/2008/layout/SquareAccentList"/>
    <dgm:cxn modelId="{BC140B70-6DD4-40F9-BCE6-9DF7EFF22B57}" type="presParOf" srcId="{5074F6F0-4A2F-401D-90BD-6ADE85618C86}" destId="{45310BFE-5251-4840-8BCD-860E0D4095B2}" srcOrd="1" destOrd="0" presId="urn:microsoft.com/office/officeart/2008/layout/SquareAccentList"/>
    <dgm:cxn modelId="{E79BBFDF-5083-4935-B737-4E63DEE37381}" type="presParOf" srcId="{5074F6F0-4A2F-401D-90BD-6ADE85618C86}" destId="{C29AD761-7DC2-41C1-8A8F-7A87AC77369B}" srcOrd="2" destOrd="0" presId="urn:microsoft.com/office/officeart/2008/layout/SquareAccentList"/>
    <dgm:cxn modelId="{D53A68FF-E68C-428D-B726-FFC6B7C0A2A4}" type="presParOf" srcId="{1EAA61CB-21E3-4206-9865-B23A7D50775D}" destId="{10A4D343-8C54-4E83-8482-BABCDF1E95B0}" srcOrd="1" destOrd="0" presId="urn:microsoft.com/office/officeart/2008/layout/SquareAccentList"/>
    <dgm:cxn modelId="{3B7A2F04-87D9-4624-80D1-F53AD9308DC7}" type="presParOf" srcId="{10A4D343-8C54-4E83-8482-BABCDF1E95B0}" destId="{200C5016-15DA-4224-8794-6BF542D53487}" srcOrd="0" destOrd="0" presId="urn:microsoft.com/office/officeart/2008/layout/SquareAccentList"/>
    <dgm:cxn modelId="{CB840FD4-33AD-478B-A474-2942A8905F4C}" type="presParOf" srcId="{200C5016-15DA-4224-8794-6BF542D53487}" destId="{6C8B9849-A737-44BA-BC31-407E1C902593}" srcOrd="0" destOrd="0" presId="urn:microsoft.com/office/officeart/2008/layout/SquareAccentList"/>
    <dgm:cxn modelId="{3BF68CAC-9233-4982-9D69-ADFAE7CBAC36}" type="presParOf" srcId="{200C5016-15DA-4224-8794-6BF542D53487}" destId="{69FA5E77-F80A-45F2-8DF5-8279C34EE2C1}" srcOrd="1" destOrd="0" presId="urn:microsoft.com/office/officeart/2008/layout/SquareAccentList"/>
    <dgm:cxn modelId="{5911F4EC-0111-4C02-9DFF-9B63CB32BB4A}" type="presParOf" srcId="{10A4D343-8C54-4E83-8482-BABCDF1E95B0}" destId="{04DB3AA8-DB9D-4FA9-8911-C3F635468912}" srcOrd="1" destOrd="0" presId="urn:microsoft.com/office/officeart/2008/layout/SquareAccentList"/>
    <dgm:cxn modelId="{BB5D6189-9E5D-4746-994E-7B776AC6B8E3}" type="presParOf" srcId="{04DB3AA8-DB9D-4FA9-8911-C3F635468912}" destId="{90937CFF-7B88-46BA-9A94-931E2D1AAFE7}" srcOrd="0" destOrd="0" presId="urn:microsoft.com/office/officeart/2008/layout/SquareAccentList"/>
    <dgm:cxn modelId="{3E801E92-0EB9-4478-9F1A-D98C7E2F9DB9}" type="presParOf" srcId="{04DB3AA8-DB9D-4FA9-8911-C3F635468912}" destId="{AE003266-AC6E-4D91-B298-A49E2483E33F}" srcOrd="1" destOrd="0" presId="urn:microsoft.com/office/officeart/2008/layout/SquareAccentList"/>
    <dgm:cxn modelId="{5AC717E5-49EE-46A2-BDFD-01034A203C46}" type="presParOf" srcId="{10A4D343-8C54-4E83-8482-BABCDF1E95B0}" destId="{7C46FA22-6A53-49BD-A813-D290FABBD404}" srcOrd="2" destOrd="0" presId="urn:microsoft.com/office/officeart/2008/layout/SquareAccentList"/>
    <dgm:cxn modelId="{0074C2AE-D3FF-4646-8A92-82C357119486}" type="presParOf" srcId="{7C46FA22-6A53-49BD-A813-D290FABBD404}" destId="{C6E71971-4A64-46BD-9290-AC616C68B09F}" srcOrd="0" destOrd="0" presId="urn:microsoft.com/office/officeart/2008/layout/SquareAccentList"/>
    <dgm:cxn modelId="{2F717E04-5E04-4DC3-9400-4456415BBCC5}" type="presParOf" srcId="{7C46FA22-6A53-49BD-A813-D290FABBD404}" destId="{CC6FE327-95A8-4C87-BF55-CB7B80CD5B9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BAB6E-DCD3-4A3D-A8F4-17C3269873D7}">
      <dsp:nvSpPr>
        <dsp:cNvPr id="0" name=""/>
        <dsp:cNvSpPr/>
      </dsp:nvSpPr>
      <dsp:spPr>
        <a:xfrm>
          <a:off x="0" y="887556"/>
          <a:ext cx="174234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8BE21"/>
              </a:solidFill>
            </a:rPr>
            <a:t>Phase II objectives</a:t>
          </a:r>
        </a:p>
      </dsp:txBody>
      <dsp:txXfrm>
        <a:off x="0" y="887556"/>
        <a:ext cx="1742342" cy="1287000"/>
      </dsp:txXfrm>
    </dsp:sp>
    <dsp:sp modelId="{1FBA1A53-E7FD-46A5-B8CA-4568081374EE}">
      <dsp:nvSpPr>
        <dsp:cNvPr id="0" name=""/>
        <dsp:cNvSpPr/>
      </dsp:nvSpPr>
      <dsp:spPr>
        <a:xfrm>
          <a:off x="1742342" y="706572"/>
          <a:ext cx="348468" cy="1648968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9B6EB-4E4A-4438-BDCC-857F091C4522}">
      <dsp:nvSpPr>
        <dsp:cNvPr id="0" name=""/>
        <dsp:cNvSpPr/>
      </dsp:nvSpPr>
      <dsp:spPr>
        <a:xfrm>
          <a:off x="2230198" y="706572"/>
          <a:ext cx="4739172" cy="1648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Sustainability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Recreation and access (e.g., hunting, angling, trapping, foraging, trails)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Allows designation and </a:t>
          </a:r>
          <a:r>
            <a:rPr lang="en-US" sz="2000" kern="1200" dirty="0" err="1"/>
            <a:t>undesignation</a:t>
          </a:r>
          <a:r>
            <a:rPr lang="en-US" sz="2000" kern="1200" dirty="0"/>
            <a:t> (vs. phase I only on existing routes)</a:t>
          </a:r>
        </a:p>
      </dsp:txBody>
      <dsp:txXfrm>
        <a:off x="2230198" y="706572"/>
        <a:ext cx="4739172" cy="1648968"/>
      </dsp:txXfrm>
    </dsp:sp>
    <dsp:sp modelId="{7D84AF2C-7519-4303-9487-F69DCE644117}">
      <dsp:nvSpPr>
        <dsp:cNvPr id="0" name=""/>
        <dsp:cNvSpPr/>
      </dsp:nvSpPr>
      <dsp:spPr>
        <a:xfrm>
          <a:off x="0" y="2589540"/>
          <a:ext cx="174234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8BE21"/>
              </a:solidFill>
            </a:rPr>
            <a:t>Phase II process</a:t>
          </a:r>
        </a:p>
      </dsp:txBody>
      <dsp:txXfrm>
        <a:off x="0" y="2589540"/>
        <a:ext cx="1742342" cy="1287000"/>
      </dsp:txXfrm>
    </dsp:sp>
    <dsp:sp modelId="{921CB1C1-8B6A-4485-8E61-995CA097DB5D}">
      <dsp:nvSpPr>
        <dsp:cNvPr id="0" name=""/>
        <dsp:cNvSpPr/>
      </dsp:nvSpPr>
      <dsp:spPr>
        <a:xfrm>
          <a:off x="1742342" y="2589540"/>
          <a:ext cx="348468" cy="1287000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71896-E2CB-4EB8-8282-766A14DB6AA7}">
      <dsp:nvSpPr>
        <dsp:cNvPr id="0" name=""/>
        <dsp:cNvSpPr/>
      </dsp:nvSpPr>
      <dsp:spPr>
        <a:xfrm>
          <a:off x="2230198" y="2589540"/>
          <a:ext cx="4739172" cy="1287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DNR interdisciplinary 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scoping and 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LGU involvement</a:t>
          </a:r>
        </a:p>
      </dsp:txBody>
      <dsp:txXfrm>
        <a:off x="2230198" y="2589540"/>
        <a:ext cx="4739172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1B047-B73B-4FDB-8F59-8414A4948440}">
      <dsp:nvSpPr>
        <dsp:cNvPr id="0" name=""/>
        <dsp:cNvSpPr/>
      </dsp:nvSpPr>
      <dsp:spPr>
        <a:xfrm>
          <a:off x="7034" y="534802"/>
          <a:ext cx="2530489" cy="297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9782E-DB67-46D5-A3FC-6384B677FFB8}">
      <dsp:nvSpPr>
        <dsp:cNvPr id="0" name=""/>
        <dsp:cNvSpPr/>
      </dsp:nvSpPr>
      <dsp:spPr>
        <a:xfrm>
          <a:off x="7034" y="646608"/>
          <a:ext cx="185898" cy="18589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618D5-C913-429F-8456-DC4FE9E74DE5}">
      <dsp:nvSpPr>
        <dsp:cNvPr id="0" name=""/>
        <dsp:cNvSpPr/>
      </dsp:nvSpPr>
      <dsp:spPr>
        <a:xfrm>
          <a:off x="7034" y="0"/>
          <a:ext cx="2530489" cy="534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8BE21"/>
              </a:solidFill>
            </a:rPr>
            <a:t>Departmental process</a:t>
          </a:r>
        </a:p>
      </dsp:txBody>
      <dsp:txXfrm>
        <a:off x="7034" y="0"/>
        <a:ext cx="2530489" cy="534802"/>
      </dsp:txXfrm>
    </dsp:sp>
    <dsp:sp modelId="{513C893C-AB4E-4895-AA69-1FACC140BBA8}">
      <dsp:nvSpPr>
        <dsp:cNvPr id="0" name=""/>
        <dsp:cNvSpPr/>
      </dsp:nvSpPr>
      <dsp:spPr>
        <a:xfrm>
          <a:off x="7034" y="107993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D53-5EF7-4A0F-9522-FC3FE59D7FD6}">
      <dsp:nvSpPr>
        <dsp:cNvPr id="0" name=""/>
        <dsp:cNvSpPr/>
      </dsp:nvSpPr>
      <dsp:spPr>
        <a:xfrm>
          <a:off x="184169" y="95622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Parks and Trails</a:t>
          </a:r>
        </a:p>
      </dsp:txBody>
      <dsp:txXfrm>
        <a:off x="184169" y="956220"/>
        <a:ext cx="2353355" cy="433320"/>
      </dsp:txXfrm>
    </dsp:sp>
    <dsp:sp modelId="{50CFFCF4-CB4C-4715-91B2-A902C264C506}">
      <dsp:nvSpPr>
        <dsp:cNvPr id="0" name=""/>
        <dsp:cNvSpPr/>
      </dsp:nvSpPr>
      <dsp:spPr>
        <a:xfrm>
          <a:off x="7034" y="151325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90E82-38F3-4EC4-835E-FCCB5C52B85D}">
      <dsp:nvSpPr>
        <dsp:cNvPr id="0" name=""/>
        <dsp:cNvSpPr/>
      </dsp:nvSpPr>
      <dsp:spPr>
        <a:xfrm>
          <a:off x="184169" y="138954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Fish and Wildlife</a:t>
          </a:r>
        </a:p>
      </dsp:txBody>
      <dsp:txXfrm>
        <a:off x="184169" y="1389540"/>
        <a:ext cx="2353355" cy="433320"/>
      </dsp:txXfrm>
    </dsp:sp>
    <dsp:sp modelId="{D72E987B-7C8E-41AF-AAC0-ED00DB3E72F1}">
      <dsp:nvSpPr>
        <dsp:cNvPr id="0" name=""/>
        <dsp:cNvSpPr/>
      </dsp:nvSpPr>
      <dsp:spPr>
        <a:xfrm>
          <a:off x="7034" y="194657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5EE80-452F-4B61-9BEA-206194CE195A}">
      <dsp:nvSpPr>
        <dsp:cNvPr id="0" name=""/>
        <dsp:cNvSpPr/>
      </dsp:nvSpPr>
      <dsp:spPr>
        <a:xfrm>
          <a:off x="184169" y="182286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Ecological and Water Resources</a:t>
          </a:r>
        </a:p>
      </dsp:txBody>
      <dsp:txXfrm>
        <a:off x="184169" y="1822860"/>
        <a:ext cx="2353355" cy="433320"/>
      </dsp:txXfrm>
    </dsp:sp>
    <dsp:sp modelId="{636B80C6-CA70-400F-B770-B24433E5B4B1}">
      <dsp:nvSpPr>
        <dsp:cNvPr id="0" name=""/>
        <dsp:cNvSpPr/>
      </dsp:nvSpPr>
      <dsp:spPr>
        <a:xfrm>
          <a:off x="7034" y="237989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6A2D5-632E-4DE6-9D30-21AFE65E27D5}">
      <dsp:nvSpPr>
        <dsp:cNvPr id="0" name=""/>
        <dsp:cNvSpPr/>
      </dsp:nvSpPr>
      <dsp:spPr>
        <a:xfrm>
          <a:off x="184169" y="225618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Forestry</a:t>
          </a:r>
        </a:p>
      </dsp:txBody>
      <dsp:txXfrm>
        <a:off x="184169" y="2256180"/>
        <a:ext cx="2353355" cy="433320"/>
      </dsp:txXfrm>
    </dsp:sp>
    <dsp:sp modelId="{7EA0EA18-FCCE-46F2-88CA-47C568B0DD43}">
      <dsp:nvSpPr>
        <dsp:cNvPr id="0" name=""/>
        <dsp:cNvSpPr/>
      </dsp:nvSpPr>
      <dsp:spPr>
        <a:xfrm>
          <a:off x="7034" y="281321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04177-AE53-4505-9066-D59CD93B5D61}">
      <dsp:nvSpPr>
        <dsp:cNvPr id="0" name=""/>
        <dsp:cNvSpPr/>
      </dsp:nvSpPr>
      <dsp:spPr>
        <a:xfrm>
          <a:off x="184169" y="268950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Lands and Minerals</a:t>
          </a:r>
        </a:p>
      </dsp:txBody>
      <dsp:txXfrm>
        <a:off x="184169" y="2689500"/>
        <a:ext cx="2353355" cy="433320"/>
      </dsp:txXfrm>
    </dsp:sp>
    <dsp:sp modelId="{837385E5-74C1-4670-9D86-4E5144F2FB6D}">
      <dsp:nvSpPr>
        <dsp:cNvPr id="0" name=""/>
        <dsp:cNvSpPr/>
      </dsp:nvSpPr>
      <dsp:spPr>
        <a:xfrm>
          <a:off x="2664048" y="534802"/>
          <a:ext cx="2530489" cy="297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C9D35-9E08-4DD4-85F9-B944ACB65177}">
      <dsp:nvSpPr>
        <dsp:cNvPr id="0" name=""/>
        <dsp:cNvSpPr/>
      </dsp:nvSpPr>
      <dsp:spPr>
        <a:xfrm>
          <a:off x="2664048" y="646608"/>
          <a:ext cx="185898" cy="18589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B37A2-228E-40E4-9B21-FF0CBC966269}">
      <dsp:nvSpPr>
        <dsp:cNvPr id="0" name=""/>
        <dsp:cNvSpPr/>
      </dsp:nvSpPr>
      <dsp:spPr>
        <a:xfrm>
          <a:off x="2664048" y="0"/>
          <a:ext cx="2530489" cy="534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8BE21"/>
              </a:solidFill>
            </a:rPr>
            <a:t>Interdisciplinary issues</a:t>
          </a:r>
        </a:p>
      </dsp:txBody>
      <dsp:txXfrm>
        <a:off x="2664048" y="0"/>
        <a:ext cx="2530489" cy="534802"/>
      </dsp:txXfrm>
    </dsp:sp>
    <dsp:sp modelId="{E10BD7EC-0281-4957-A61C-9F37BF0D0420}">
      <dsp:nvSpPr>
        <dsp:cNvPr id="0" name=""/>
        <dsp:cNvSpPr/>
      </dsp:nvSpPr>
      <dsp:spPr>
        <a:xfrm>
          <a:off x="2664048" y="107993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E3594-B887-4300-9BD5-2FF4D1962258}">
      <dsp:nvSpPr>
        <dsp:cNvPr id="0" name=""/>
        <dsp:cNvSpPr/>
      </dsp:nvSpPr>
      <dsp:spPr>
        <a:xfrm>
          <a:off x="2841182" y="95622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T&amp;E species</a:t>
          </a:r>
        </a:p>
      </dsp:txBody>
      <dsp:txXfrm>
        <a:off x="2841182" y="956220"/>
        <a:ext cx="2353355" cy="433320"/>
      </dsp:txXfrm>
    </dsp:sp>
    <dsp:sp modelId="{5BDCC4AA-973E-456B-8B34-6632EA36419C}">
      <dsp:nvSpPr>
        <dsp:cNvPr id="0" name=""/>
        <dsp:cNvSpPr/>
      </dsp:nvSpPr>
      <dsp:spPr>
        <a:xfrm>
          <a:off x="2664048" y="151325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0087-659C-4041-99B6-CACC27FFAF42}">
      <dsp:nvSpPr>
        <dsp:cNvPr id="0" name=""/>
        <dsp:cNvSpPr/>
      </dsp:nvSpPr>
      <dsp:spPr>
        <a:xfrm>
          <a:off x="2841182" y="138954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Invasives</a:t>
          </a:r>
        </a:p>
      </dsp:txBody>
      <dsp:txXfrm>
        <a:off x="2841182" y="1389540"/>
        <a:ext cx="2353355" cy="433320"/>
      </dsp:txXfrm>
    </dsp:sp>
    <dsp:sp modelId="{DB04B370-857B-4146-9AE0-23BA2F62F99A}">
      <dsp:nvSpPr>
        <dsp:cNvPr id="0" name=""/>
        <dsp:cNvSpPr/>
      </dsp:nvSpPr>
      <dsp:spPr>
        <a:xfrm>
          <a:off x="2664048" y="194657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AFD5-2AC4-4659-AFC5-C6F45BBEFE9E}">
      <dsp:nvSpPr>
        <dsp:cNvPr id="0" name=""/>
        <dsp:cNvSpPr/>
      </dsp:nvSpPr>
      <dsp:spPr>
        <a:xfrm>
          <a:off x="2841182" y="182286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Fragmentation</a:t>
          </a:r>
        </a:p>
      </dsp:txBody>
      <dsp:txXfrm>
        <a:off x="2841182" y="1822860"/>
        <a:ext cx="2353355" cy="433320"/>
      </dsp:txXfrm>
    </dsp:sp>
    <dsp:sp modelId="{04D99B87-C0E5-4A53-A81E-152CB940E831}">
      <dsp:nvSpPr>
        <dsp:cNvPr id="0" name=""/>
        <dsp:cNvSpPr/>
      </dsp:nvSpPr>
      <dsp:spPr>
        <a:xfrm>
          <a:off x="2664048" y="237989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A9D1B-BC03-468A-BE20-0090D94ABF11}">
      <dsp:nvSpPr>
        <dsp:cNvPr id="0" name=""/>
        <dsp:cNvSpPr/>
      </dsp:nvSpPr>
      <dsp:spPr>
        <a:xfrm>
          <a:off x="2841182" y="225618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Erosion</a:t>
          </a:r>
        </a:p>
      </dsp:txBody>
      <dsp:txXfrm>
        <a:off x="2841182" y="2256180"/>
        <a:ext cx="2353355" cy="433320"/>
      </dsp:txXfrm>
    </dsp:sp>
    <dsp:sp modelId="{91A98172-FC0B-47DB-B285-137DE98EC8BA}">
      <dsp:nvSpPr>
        <dsp:cNvPr id="0" name=""/>
        <dsp:cNvSpPr/>
      </dsp:nvSpPr>
      <dsp:spPr>
        <a:xfrm>
          <a:off x="2664048" y="281321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1E921-ADD9-40F0-B800-190CC32330D1}">
      <dsp:nvSpPr>
        <dsp:cNvPr id="0" name=""/>
        <dsp:cNvSpPr/>
      </dsp:nvSpPr>
      <dsp:spPr>
        <a:xfrm>
          <a:off x="2841182" y="268950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Runoff</a:t>
          </a:r>
        </a:p>
      </dsp:txBody>
      <dsp:txXfrm>
        <a:off x="2841182" y="2689500"/>
        <a:ext cx="2353355" cy="433320"/>
      </dsp:txXfrm>
    </dsp:sp>
    <dsp:sp modelId="{0CA1EFFE-8C41-430A-ADFD-F5F54A078CC9}">
      <dsp:nvSpPr>
        <dsp:cNvPr id="0" name=""/>
        <dsp:cNvSpPr/>
      </dsp:nvSpPr>
      <dsp:spPr>
        <a:xfrm>
          <a:off x="2664048" y="324653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0AD33-4AED-4C35-BD5E-98AE2E826E83}">
      <dsp:nvSpPr>
        <dsp:cNvPr id="0" name=""/>
        <dsp:cNvSpPr/>
      </dsp:nvSpPr>
      <dsp:spPr>
        <a:xfrm>
          <a:off x="2841182" y="312282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Vegetation management</a:t>
          </a:r>
        </a:p>
      </dsp:txBody>
      <dsp:txXfrm>
        <a:off x="2841182" y="3122820"/>
        <a:ext cx="2353355" cy="433320"/>
      </dsp:txXfrm>
    </dsp:sp>
    <dsp:sp modelId="{8811098F-49B2-459A-A4C3-C8662FED0FCB}">
      <dsp:nvSpPr>
        <dsp:cNvPr id="0" name=""/>
        <dsp:cNvSpPr/>
      </dsp:nvSpPr>
      <dsp:spPr>
        <a:xfrm>
          <a:off x="5321062" y="534802"/>
          <a:ext cx="2530489" cy="297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F233D-F719-42EA-BC15-99AD770543D4}">
      <dsp:nvSpPr>
        <dsp:cNvPr id="0" name=""/>
        <dsp:cNvSpPr/>
      </dsp:nvSpPr>
      <dsp:spPr>
        <a:xfrm>
          <a:off x="5321062" y="646608"/>
          <a:ext cx="185898" cy="18589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CC2B2-C5FD-4E45-AFB4-8FFDDB149B96}">
      <dsp:nvSpPr>
        <dsp:cNvPr id="0" name=""/>
        <dsp:cNvSpPr/>
      </dsp:nvSpPr>
      <dsp:spPr>
        <a:xfrm>
          <a:off x="5321062" y="0"/>
          <a:ext cx="2530489" cy="534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8BE21"/>
              </a:solidFill>
            </a:rPr>
            <a:t>Design recommendations</a:t>
          </a:r>
        </a:p>
      </dsp:txBody>
      <dsp:txXfrm>
        <a:off x="5321062" y="0"/>
        <a:ext cx="2530489" cy="534802"/>
      </dsp:txXfrm>
    </dsp:sp>
    <dsp:sp modelId="{B5AFB1DF-16EB-4C47-B6DB-5F01052EFA5F}">
      <dsp:nvSpPr>
        <dsp:cNvPr id="0" name=""/>
        <dsp:cNvSpPr/>
      </dsp:nvSpPr>
      <dsp:spPr>
        <a:xfrm>
          <a:off x="5321062" y="107993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C12FF-54B3-45CE-B0A2-F321BC65D1AC}">
      <dsp:nvSpPr>
        <dsp:cNvPr id="0" name=""/>
        <dsp:cNvSpPr/>
      </dsp:nvSpPr>
      <dsp:spPr>
        <a:xfrm>
          <a:off x="5498196" y="95622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Timing/manner of trail development</a:t>
          </a:r>
        </a:p>
      </dsp:txBody>
      <dsp:txXfrm>
        <a:off x="5498196" y="956220"/>
        <a:ext cx="2353355" cy="433320"/>
      </dsp:txXfrm>
    </dsp:sp>
    <dsp:sp modelId="{3F62C47E-2164-49A7-9E48-6FA8FAF73B3E}">
      <dsp:nvSpPr>
        <dsp:cNvPr id="0" name=""/>
        <dsp:cNvSpPr/>
      </dsp:nvSpPr>
      <dsp:spPr>
        <a:xfrm>
          <a:off x="5321062" y="151325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864D-E348-4D6F-B130-FE2C050D8EC9}">
      <dsp:nvSpPr>
        <dsp:cNvPr id="0" name=""/>
        <dsp:cNvSpPr/>
      </dsp:nvSpPr>
      <dsp:spPr>
        <a:xfrm>
          <a:off x="5498196" y="138954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Reusing/overlapping existing trails</a:t>
          </a:r>
        </a:p>
      </dsp:txBody>
      <dsp:txXfrm>
        <a:off x="5498196" y="1389540"/>
        <a:ext cx="2353355" cy="433320"/>
      </dsp:txXfrm>
    </dsp:sp>
    <dsp:sp modelId="{47CF35D0-4391-4D5E-A442-23870D0A3D77}">
      <dsp:nvSpPr>
        <dsp:cNvPr id="0" name=""/>
        <dsp:cNvSpPr/>
      </dsp:nvSpPr>
      <dsp:spPr>
        <a:xfrm>
          <a:off x="5321062" y="194657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BDDB9-2729-45EA-8875-C25BA87109AF}">
      <dsp:nvSpPr>
        <dsp:cNvPr id="0" name=""/>
        <dsp:cNvSpPr/>
      </dsp:nvSpPr>
      <dsp:spPr>
        <a:xfrm>
          <a:off x="5498196" y="182286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Directing water away from trails</a:t>
          </a:r>
        </a:p>
      </dsp:txBody>
      <dsp:txXfrm>
        <a:off x="5498196" y="1822860"/>
        <a:ext cx="2353355" cy="433320"/>
      </dsp:txXfrm>
    </dsp:sp>
    <dsp:sp modelId="{2B1BA925-65CF-447A-B985-2B05428F8F70}">
      <dsp:nvSpPr>
        <dsp:cNvPr id="0" name=""/>
        <dsp:cNvSpPr/>
      </dsp:nvSpPr>
      <dsp:spPr>
        <a:xfrm>
          <a:off x="5321062" y="237989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8DA1D-3067-4A4C-9B19-34ADC6B18C17}">
      <dsp:nvSpPr>
        <dsp:cNvPr id="0" name=""/>
        <dsp:cNvSpPr/>
      </dsp:nvSpPr>
      <dsp:spPr>
        <a:xfrm>
          <a:off x="5498196" y="225618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Limiting slopes</a:t>
          </a:r>
        </a:p>
      </dsp:txBody>
      <dsp:txXfrm>
        <a:off x="5498196" y="2256180"/>
        <a:ext cx="2353355" cy="433320"/>
      </dsp:txXfrm>
    </dsp:sp>
    <dsp:sp modelId="{5446E09A-500A-456B-9D7C-0A455B543B77}">
      <dsp:nvSpPr>
        <dsp:cNvPr id="0" name=""/>
        <dsp:cNvSpPr/>
      </dsp:nvSpPr>
      <dsp:spPr>
        <a:xfrm>
          <a:off x="5321062" y="281321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C4A02-5496-4951-97F3-934F37DC10A3}">
      <dsp:nvSpPr>
        <dsp:cNvPr id="0" name=""/>
        <dsp:cNvSpPr/>
      </dsp:nvSpPr>
      <dsp:spPr>
        <a:xfrm>
          <a:off x="5498196" y="268950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Signage and trail closures</a:t>
          </a:r>
        </a:p>
      </dsp:txBody>
      <dsp:txXfrm>
        <a:off x="5498196" y="2689500"/>
        <a:ext cx="2353355" cy="433320"/>
      </dsp:txXfrm>
    </dsp:sp>
    <dsp:sp modelId="{C18C1C12-CE78-4F3D-B165-5F2AB0DD9786}">
      <dsp:nvSpPr>
        <dsp:cNvPr id="0" name=""/>
        <dsp:cNvSpPr/>
      </dsp:nvSpPr>
      <dsp:spPr>
        <a:xfrm>
          <a:off x="5321062" y="324653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6DF31-5DCE-4A7E-839E-1611BF80DEA2}">
      <dsp:nvSpPr>
        <dsp:cNvPr id="0" name=""/>
        <dsp:cNvSpPr/>
      </dsp:nvSpPr>
      <dsp:spPr>
        <a:xfrm>
          <a:off x="5498196" y="312282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Monitoring</a:t>
          </a:r>
        </a:p>
      </dsp:txBody>
      <dsp:txXfrm>
        <a:off x="5498196" y="3122820"/>
        <a:ext cx="2353355" cy="433320"/>
      </dsp:txXfrm>
    </dsp:sp>
    <dsp:sp modelId="{1B2D7584-87FF-4B49-B961-E900AA57DBAB}">
      <dsp:nvSpPr>
        <dsp:cNvPr id="0" name=""/>
        <dsp:cNvSpPr/>
      </dsp:nvSpPr>
      <dsp:spPr>
        <a:xfrm>
          <a:off x="5321062" y="367985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27FF8-5D3E-4569-995C-888937BAC344}">
      <dsp:nvSpPr>
        <dsp:cNvPr id="0" name=""/>
        <dsp:cNvSpPr/>
      </dsp:nvSpPr>
      <dsp:spPr>
        <a:xfrm>
          <a:off x="5498196" y="355614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Inspection</a:t>
          </a:r>
        </a:p>
      </dsp:txBody>
      <dsp:txXfrm>
        <a:off x="5498196" y="3556140"/>
        <a:ext cx="2353355" cy="433320"/>
      </dsp:txXfrm>
    </dsp:sp>
    <dsp:sp modelId="{3D4C68F2-C8C2-498F-AFFB-AD0C49C51625}">
      <dsp:nvSpPr>
        <dsp:cNvPr id="0" name=""/>
        <dsp:cNvSpPr/>
      </dsp:nvSpPr>
      <dsp:spPr>
        <a:xfrm>
          <a:off x="5321062" y="411317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B51C9-94B9-496A-81C9-0CB76E9D38F9}">
      <dsp:nvSpPr>
        <dsp:cNvPr id="0" name=""/>
        <dsp:cNvSpPr/>
      </dsp:nvSpPr>
      <dsp:spPr>
        <a:xfrm>
          <a:off x="5498196" y="398946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Maintenance</a:t>
          </a:r>
        </a:p>
      </dsp:txBody>
      <dsp:txXfrm>
        <a:off x="5498196" y="3989460"/>
        <a:ext cx="2353355" cy="433320"/>
      </dsp:txXfrm>
    </dsp:sp>
    <dsp:sp modelId="{B386C5D0-DA2E-4553-8567-AA1272D6BAB7}">
      <dsp:nvSpPr>
        <dsp:cNvPr id="0" name=""/>
        <dsp:cNvSpPr/>
      </dsp:nvSpPr>
      <dsp:spPr>
        <a:xfrm>
          <a:off x="7978075" y="534802"/>
          <a:ext cx="2530489" cy="297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0BFE-5251-4840-8BCD-860E0D4095B2}">
      <dsp:nvSpPr>
        <dsp:cNvPr id="0" name=""/>
        <dsp:cNvSpPr/>
      </dsp:nvSpPr>
      <dsp:spPr>
        <a:xfrm>
          <a:off x="7978075" y="646608"/>
          <a:ext cx="185898" cy="18589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AD761-7DC2-41C1-8A8F-7A87AC77369B}">
      <dsp:nvSpPr>
        <dsp:cNvPr id="0" name=""/>
        <dsp:cNvSpPr/>
      </dsp:nvSpPr>
      <dsp:spPr>
        <a:xfrm>
          <a:off x="7978075" y="0"/>
          <a:ext cx="2530489" cy="534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8BE21"/>
              </a:solidFill>
            </a:rPr>
            <a:t>Environmental review (EAW)</a:t>
          </a:r>
        </a:p>
      </dsp:txBody>
      <dsp:txXfrm>
        <a:off x="7978075" y="0"/>
        <a:ext cx="2530489" cy="534802"/>
      </dsp:txXfrm>
    </dsp:sp>
    <dsp:sp modelId="{6C8B9849-A737-44BA-BC31-407E1C902593}">
      <dsp:nvSpPr>
        <dsp:cNvPr id="0" name=""/>
        <dsp:cNvSpPr/>
      </dsp:nvSpPr>
      <dsp:spPr>
        <a:xfrm>
          <a:off x="7978075" y="107993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5E77-F80A-45F2-8DF5-8279C34EE2C1}">
      <dsp:nvSpPr>
        <dsp:cNvPr id="0" name=""/>
        <dsp:cNvSpPr/>
      </dsp:nvSpPr>
      <dsp:spPr>
        <a:xfrm>
          <a:off x="8155210" y="95622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 mandatory categories/ exemption thresholds</a:t>
          </a:r>
        </a:p>
      </dsp:txBody>
      <dsp:txXfrm>
        <a:off x="8155210" y="956220"/>
        <a:ext cx="2353355" cy="433320"/>
      </dsp:txXfrm>
    </dsp:sp>
    <dsp:sp modelId="{90937CFF-7B88-46BA-9A94-931E2D1AAFE7}">
      <dsp:nvSpPr>
        <dsp:cNvPr id="0" name=""/>
        <dsp:cNvSpPr/>
      </dsp:nvSpPr>
      <dsp:spPr>
        <a:xfrm>
          <a:off x="7978075" y="151325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03266-AC6E-4D91-B298-A49E2483E33F}">
      <dsp:nvSpPr>
        <dsp:cNvPr id="0" name=""/>
        <dsp:cNvSpPr/>
      </dsp:nvSpPr>
      <dsp:spPr>
        <a:xfrm>
          <a:off x="8155210" y="138954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Recreational trails category</a:t>
          </a:r>
        </a:p>
      </dsp:txBody>
      <dsp:txXfrm>
        <a:off x="8155210" y="1389540"/>
        <a:ext cx="2353355" cy="433320"/>
      </dsp:txXfrm>
    </dsp:sp>
    <dsp:sp modelId="{C6E71971-4A64-46BD-9290-AC616C68B09F}">
      <dsp:nvSpPr>
        <dsp:cNvPr id="0" name=""/>
        <dsp:cNvSpPr/>
      </dsp:nvSpPr>
      <dsp:spPr>
        <a:xfrm>
          <a:off x="7978075" y="1946573"/>
          <a:ext cx="185894" cy="18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FE327-95A8-4C87-BF55-CB7B80CD5B96}">
      <dsp:nvSpPr>
        <dsp:cNvPr id="0" name=""/>
        <dsp:cNvSpPr/>
      </dsp:nvSpPr>
      <dsp:spPr>
        <a:xfrm>
          <a:off x="8155210" y="1822860"/>
          <a:ext cx="2353355" cy="43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NHIS/T&amp;E during planning and again pre-construction</a:t>
          </a:r>
        </a:p>
      </dsp:txBody>
      <dsp:txXfrm>
        <a:off x="8155210" y="1822860"/>
        <a:ext cx="2353355" cy="43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5/24/2021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5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7" y="1246686"/>
            <a:ext cx="5962206" cy="18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8" y="1246687"/>
            <a:ext cx="5962204" cy="18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0" name="Picture 5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62861"/>
            <a:ext cx="3234329" cy="982083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6621" y="389235"/>
            <a:ext cx="3234329" cy="982083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176621" y="360954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350191"/>
            <a:ext cx="3272835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r.state.mn.us/aboutdnr/publiclands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r.state.mn.us/grants/recreation/gia_ohv.html" TargetMode="External"/><Relationship Id="rId2" Type="http://schemas.openxmlformats.org/officeDocument/2006/relationships/hyperlink" Target="https://www.dnr.state.mn.us/input/mgmtplans/ohv/designation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nr.state.mn.us/publications/trails_waterways/tgmanual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1.safelinks.protection.outlook.com/?url=https%3A%2F%2Fwww.lsohc.leg.mn%2FFY2016%2Faccomp_plan%2F3c.pdf&amp;data=02%7C01%7Ckelly.wilder%40state.mn.us%7C047a4443df0d4ad6817a08d6cffa42e4%7Ceb14b04624c445198f26b89c2159828c%7C0%7C0%7C636925071096741913&amp;sdata=VaFLoGQBNR7h%2Fr3bKOa1P9tawQm28u%2F7HC%2BcE2jWFW4%3D&amp;reserved=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Trails on DNR-acquired lands</a:t>
            </a:r>
          </a:p>
        </p:txBody>
      </p:sp>
      <p:pic>
        <p:nvPicPr>
          <p:cNvPr id="8" name="Picture Placeholder 7" descr="People viewing a map of public lands" title="Public lands trail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5666" r="345" b="16548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Pat Rivers | Division of Fish and Wildlife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Laura Preus| Division of Parks and Trails</a:t>
            </a:r>
          </a:p>
        </p:txBody>
      </p:sp>
      <p:pic>
        <p:nvPicPr>
          <p:cNvPr id="10" name="Picture 5" descr="Minnesota Department of Natural Resources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62861"/>
            <a:ext cx="3234329" cy="982083"/>
          </a:xfrm>
          <a:prstGeom prst="rect">
            <a:avLst/>
          </a:prstGeom>
        </p:spPr>
      </p:pic>
      <p:sp>
        <p:nvSpPr>
          <p:cNvPr id="9" name="Footer Placeholder 6"/>
          <p:cNvSpPr txBox="1">
            <a:spLocks/>
          </p:cNvSpPr>
          <p:nvPr/>
        </p:nvSpPr>
        <p:spPr bwMode="black">
          <a:xfrm>
            <a:off x="5766152" y="6138332"/>
            <a:ext cx="5587647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Presentation to Lessard-Sams Outdoor Heritage Council</a:t>
            </a:r>
          </a:p>
          <a:p>
            <a:r>
              <a:rPr lang="en-US" dirty="0"/>
              <a:t>May 26, 2021</a:t>
            </a:r>
          </a:p>
        </p:txBody>
      </p:sp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8BE21"/>
                </a:solidFill>
              </a:rPr>
              <a:t>II. Huntersville State Forest OHM trails</a:t>
            </a:r>
            <a:br>
              <a:rPr lang="en-US" sz="2800" b="1" dirty="0">
                <a:solidFill>
                  <a:srgbClr val="78BE21"/>
                </a:solidFill>
              </a:rPr>
            </a:br>
            <a:r>
              <a:rPr lang="en-US" dirty="0"/>
              <a:t>Project involvement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8BE21"/>
                </a:solidFill>
              </a:rPr>
              <a:t>Interdisciplinary team</a:t>
            </a:r>
          </a:p>
          <a:p>
            <a:r>
              <a:rPr lang="en-US" dirty="0"/>
              <a:t>Recommendations enabled by trail designation</a:t>
            </a:r>
          </a:p>
          <a:p>
            <a:r>
              <a:rPr lang="en-US" dirty="0"/>
              <a:t>Direct trail run-off away from river, utilize existing routes, flow with the terrain, minimum vegetation removal, spilt-rail fencing where previous non-motorized use caused bank erosion</a:t>
            </a:r>
          </a:p>
          <a:p>
            <a:r>
              <a:rPr lang="en-US" dirty="0"/>
              <a:t>Balanced development, minimal adverse impacts to wildlife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8BE21"/>
                </a:solidFill>
              </a:rPr>
              <a:t>Public scoping and review </a:t>
            </a:r>
          </a:p>
          <a:p>
            <a:r>
              <a:rPr lang="en-US" dirty="0"/>
              <a:t>2017 public scoping: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Comments largely from equestrians and OHM riders re: not sharing trails and opportunities for new and closed OHM trails</a:t>
            </a:r>
          </a:p>
          <a:p>
            <a:r>
              <a:rPr lang="en-US" dirty="0"/>
              <a:t>2019 public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Most comments supportive of the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7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Trails on </a:t>
            </a:r>
            <a:r>
              <a:rPr lang="en-US"/>
              <a:t>DNR-acquired lands: </a:t>
            </a:r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Public lands support multiple uses</a:t>
            </a:r>
          </a:p>
          <a:p>
            <a:r>
              <a:rPr lang="en-US" dirty="0"/>
              <a:t>Trails can be a compatible use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Managed use on managed trails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Connect people to nature/increase public support</a:t>
            </a:r>
          </a:p>
          <a:p>
            <a:r>
              <a:rPr lang="en-US" dirty="0"/>
              <a:t>Trails planning and development processes are robust and tailored to land classification purpose (rather than funding source)</a:t>
            </a:r>
          </a:p>
          <a:p>
            <a:r>
              <a:rPr lang="en-US" dirty="0"/>
              <a:t>New application questions on trails will increase mutual understanding </a:t>
            </a:r>
          </a:p>
          <a:p>
            <a:r>
              <a:rPr lang="en-US" dirty="0"/>
              <a:t>DNR is committed to providing ongoing and consistent information </a:t>
            </a:r>
          </a:p>
        </p:txBody>
      </p:sp>
      <p:pic>
        <p:nvPicPr>
          <p:cNvPr id="10" name="Content Placeholder 9" descr="Child holding foraged morel mushroom" title="Child with morel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33" y="1593850"/>
            <a:ext cx="3437334" cy="45831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6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Placeholder 4" descr="View of river and woods" title="Huntersville SF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19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0">
              <a:buNone/>
            </a:pPr>
            <a:r>
              <a:rPr lang="en-US" sz="2800" b="1" dirty="0">
                <a:solidFill>
                  <a:srgbClr val="78BE21"/>
                </a:solidFill>
              </a:rPr>
              <a:t>I. Trails on DNR-acquired lands</a:t>
            </a:r>
          </a:p>
          <a:p>
            <a:pPr marL="274320" indent="0">
              <a:buNone/>
            </a:pPr>
            <a:r>
              <a:rPr lang="en-US" sz="2800" b="1" dirty="0">
                <a:solidFill>
                  <a:srgbClr val="78BE21"/>
                </a:solidFill>
              </a:rPr>
              <a:t>II. Huntersville State Forest OHM trails</a:t>
            </a:r>
          </a:p>
        </p:txBody>
      </p:sp>
    </p:spTree>
    <p:extLst>
      <p:ext uri="{BB962C8B-B14F-4D97-AF65-F5344CB8AC3E}">
        <p14:creationId xmlns:p14="http://schemas.microsoft.com/office/powerpoint/2010/main" val="94833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8BE21"/>
                </a:solidFill>
              </a:rPr>
              <a:t>I. Trails on DNR-acquired lands</a:t>
            </a:r>
            <a:br>
              <a:rPr lang="en-US" dirty="0"/>
            </a:br>
            <a:r>
              <a:rPr lang="en-US" dirty="0"/>
              <a:t>Land classification and purposes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8BE21"/>
                </a:solidFill>
              </a:rPr>
              <a:t>DNR-acquired parcels</a:t>
            </a:r>
          </a:p>
          <a:p>
            <a:r>
              <a:rPr lang="en-US" dirty="0"/>
              <a:t>OHF parcels become WMAs, AMAs, SNAs, or state forests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 defined in accomplishment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Purposes and objectives under MS 86A.05 –Minnesota’s outdoor recreation system </a:t>
            </a:r>
          </a:p>
          <a:p>
            <a:r>
              <a:rPr lang="en-US" dirty="0"/>
              <a:t>All public lands are managed to have habitat/environmental, recreational and economic benefits </a:t>
            </a:r>
          </a:p>
          <a:p>
            <a:r>
              <a:rPr lang="en-US" dirty="0"/>
              <a:t>Learn about your state-managed public lands – </a:t>
            </a:r>
            <a:r>
              <a:rPr lang="en-US" dirty="0">
                <a:hlinkClick r:id="rId3"/>
              </a:rPr>
              <a:t>mndnr.gov/</a:t>
            </a:r>
            <a:r>
              <a:rPr lang="en-US" dirty="0" err="1">
                <a:hlinkClick r:id="rId3"/>
              </a:rPr>
              <a:t>publiclands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8BE21"/>
                </a:solidFill>
              </a:rPr>
              <a:t>State forests</a:t>
            </a:r>
          </a:p>
          <a:p>
            <a:r>
              <a:rPr lang="en-US" dirty="0"/>
              <a:t>“Forest resources” – timber and other forest crops;  </a:t>
            </a:r>
            <a:r>
              <a:rPr lang="en-US" b="1" u="sng" dirty="0"/>
              <a:t>biological diversity; recreation; fish and wildlife habitat; wilderness; rare and distinctive flora and fauna; air; water; soil; climate; </a:t>
            </a:r>
            <a:r>
              <a:rPr lang="en-US" dirty="0"/>
              <a:t>and educational, aesthetic, and historic values</a:t>
            </a:r>
          </a:p>
          <a:p>
            <a:r>
              <a:rPr lang="en-US" dirty="0"/>
              <a:t>“Multiple use” – coordinated management of forest resources, without impairment of productivity and considering relative values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8BE21"/>
                </a:solidFill>
              </a:rPr>
              <a:t>I. Trails on DNR-acquired lands</a:t>
            </a:r>
            <a:br>
              <a:rPr lang="en-US" dirty="0"/>
            </a:br>
            <a:r>
              <a:rPr lang="en-US" dirty="0"/>
              <a:t>Trails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State forest classification and trail route designation</a:t>
            </a:r>
            <a:r>
              <a:rPr lang="en-US" dirty="0"/>
              <a:t> improve sustainability and enhance user experiences for motorized/non-motorized uses (e.g., OHV, horseback, xc ski, hunter walking)</a:t>
            </a:r>
          </a:p>
          <a:p>
            <a:r>
              <a:rPr lang="en-US" dirty="0"/>
              <a:t>Most off-highway vehicle (OHV) trails on state forests and Forests for the Future easements</a:t>
            </a:r>
          </a:p>
          <a:p>
            <a:r>
              <a:rPr lang="en-US" dirty="0"/>
              <a:t>DNR also manages </a:t>
            </a:r>
            <a:r>
              <a:rPr lang="en-US" dirty="0">
                <a:hlinkClick r:id="rId3"/>
              </a:rPr>
              <a:t>OHV grant-in-aid</a:t>
            </a:r>
            <a:r>
              <a:rPr lang="en-US" dirty="0"/>
              <a:t> to support clubs in coordination with LGUs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Program manual guides environmentally sustainable trail design and maintenance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Trail Planning, Design, and Development Guidelines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Sustainability principles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Stewardship and user experience  </a:t>
            </a:r>
          </a:p>
          <a:p>
            <a:r>
              <a:rPr lang="en-US" dirty="0"/>
              <a:t>Ongoing management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Maintenance and investments funded through user fees and gas 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Enforcement and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8BE21"/>
                </a:solidFill>
              </a:rPr>
              <a:t>I. Trails on DNR-acquired lands</a:t>
            </a:r>
            <a:br>
              <a:rPr lang="en-US" dirty="0"/>
            </a:br>
            <a:r>
              <a:rPr lang="en-US" dirty="0"/>
              <a:t>Trail planning – phase II overview</a:t>
            </a:r>
          </a:p>
        </p:txBody>
      </p:sp>
      <p:graphicFrame>
        <p:nvGraphicFramePr>
          <p:cNvPr id="15" name="Content Placeholder 14" descr="Phase II objectives:&#10;1. Sustainability&#10;2. Recreation and access (e.g., hunting, angling, trapping, foraging)&#10;3. Allows designation and undesignation (vs. phase I only on existing routes)&#10;Phase II process:&#10;1. DNR interdisciplinary team&#10;2. Public scoping and review&#10;3. LGU involvement" title="Graphic of Ph II overview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9633212"/>
              </p:ext>
            </p:extLst>
          </p:nvPr>
        </p:nvGraphicFramePr>
        <p:xfrm>
          <a:off x="536748" y="1593850"/>
          <a:ext cx="6969371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 descr="Footprints across a snow covered wooded trail" title="Wooded trail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49" y="1593850"/>
            <a:ext cx="2576981" cy="45831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1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8BE21"/>
                </a:solidFill>
              </a:rPr>
              <a:t>I. Trails on DNR-acquired lands</a:t>
            </a:r>
            <a:br>
              <a:rPr lang="en-US" dirty="0"/>
            </a:br>
            <a:r>
              <a:rPr lang="en-US" dirty="0"/>
              <a:t>Trail planning – interdisciplinary team</a:t>
            </a:r>
          </a:p>
        </p:txBody>
      </p:sp>
      <p:graphicFrame>
        <p:nvGraphicFramePr>
          <p:cNvPr id="9" name="Content Placeholder 8" descr="Departmental process:&#10;1. Parks and Trails&#10;2. Fish and Wildlife&#10;3. Ecological and Water Resources&#10;4. Forestry&#10;5. Lands and Minerals&#10;Interdisciplinary issues:&#10;1. T&amp;E species&#10;2. Invasives&#10;3. Fragmentation&#10;4. Erosion&#10;5. Runoff&#10;6. Vegetation management&#10;Design recommendations:&#10;1. Timing/manner of trail development&#10;2. Reusing/overlapping existing trails&#10;3. Directing water away from trails&#10;4. Limiting slopes&#10;5. Signage and trail closures&#10;6. Monitoring&#10;7. Inspection&#10;8. Maintenance&#10;Environmental review (EAW):&#10;1. Per mandatory categories/ exemption thresholds&#10;2. Recreational trails category&#10;3. NHIS/T&amp;E during planning and again pre-construction" title="Graphic of interdisciplinary team process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6706516"/>
              </p:ext>
            </p:extLst>
          </p:nvPr>
        </p:nvGraphicFramePr>
        <p:xfrm>
          <a:off x="838200" y="1593850"/>
          <a:ext cx="105156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map</a:t>
            </a:r>
          </a:p>
        </p:txBody>
      </p:sp>
      <p:pic>
        <p:nvPicPr>
          <p:cNvPr id="7" name="Content Placeholder 6" descr="Map of Huntersville SF with OHF aquired parcles in crosshatch" title="Huntersville map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12729"/>
          <a:stretch/>
        </p:blipFill>
        <p:spPr>
          <a:xfrm>
            <a:off x="0" y="233713"/>
            <a:ext cx="12197538" cy="63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78BE21"/>
                </a:solidFill>
              </a:rPr>
              <a:t>II. Huntersville State Forest OHM trails</a:t>
            </a:r>
            <a:br>
              <a:rPr lang="en-US" sz="2800" b="1" dirty="0">
                <a:solidFill>
                  <a:srgbClr val="78BE21"/>
                </a:solidFill>
              </a:rPr>
            </a:br>
            <a:r>
              <a:rPr lang="en-US" dirty="0"/>
              <a:t>Project 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78BE21"/>
                </a:solidFill>
              </a:rPr>
              <a:t>OHF appropriation </a:t>
            </a:r>
          </a:p>
          <a:p>
            <a:pPr lvl="0"/>
            <a:r>
              <a:rPr lang="en-US" dirty="0"/>
              <a:t>AP – consolidate/link forestland, provide management/recreational access, protect surface/ground water quality</a:t>
            </a:r>
          </a:p>
          <a:p>
            <a:pPr lvl="0"/>
            <a:r>
              <a:rPr lang="en-US" dirty="0"/>
              <a:t>AP – trails as important resource values and public benefits; lands managed as state forest or WMAs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Both accommodate recreational uses</a:t>
            </a:r>
          </a:p>
          <a:p>
            <a:pPr lvl="0"/>
            <a:r>
              <a:rPr lang="en-US" dirty="0"/>
              <a:t>“Limited” forest classification – OHVs operate only on signed roads/trails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8BE21"/>
                </a:solidFill>
              </a:rPr>
              <a:t>Trails development </a:t>
            </a:r>
          </a:p>
          <a:p>
            <a:r>
              <a:rPr lang="en-US" dirty="0"/>
              <a:t>Historically had motorcycle trails </a:t>
            </a:r>
          </a:p>
          <a:p>
            <a:r>
              <a:rPr lang="en-US" dirty="0"/>
              <a:t>~6 miles, 1.5 acres, some trails undesignated</a:t>
            </a:r>
          </a:p>
        </p:txBody>
      </p:sp>
      <p:pic>
        <p:nvPicPr>
          <p:cNvPr id="2" name="Content Placeholder 1" descr="Existing OHM trail" title="Huntersville trail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04" y="1593850"/>
            <a:ext cx="3439191" cy="45831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3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8BE21"/>
                </a:solidFill>
              </a:rPr>
              <a:t>II. Huntersville State Forest OHM trails</a:t>
            </a:r>
            <a:br>
              <a:rPr lang="en-US" dirty="0"/>
            </a:br>
            <a:r>
              <a:rPr lang="en-US" dirty="0"/>
              <a:t>Project timeline</a:t>
            </a:r>
          </a:p>
        </p:txBody>
      </p:sp>
      <p:graphicFrame>
        <p:nvGraphicFramePr>
          <p:cNvPr id="8" name="Content Placeholder 7" descr="2015-Pineland Sands Aquifer Forestlands – Phase II appropriation&#10;2017-1,100 acres of Potlatch lands acquired &#10;Summer 2017-Wadena County Forestry lands (Huntersville and Lyons SF) reviewed as part of Phase II State Forest Trail Revision Project (unrelated to OHF acquisition)  &#10;Sept. 2017-Wadena County board informed of project &#10;Oct.-Nov. 2017-Public scoping period including public meeting in Menahga&#10;Jan.-Nov. 2018-Interdisciplinary team review (including NHIS layers and T&amp;E)&#10;Trail design revisions resulting from public scoping and interdisciplinary team review&#10;Regional management team (interdivisional) review &#10;Dec. 2018-Feb. 2019-Public review (news release, State Register publication, Wadena Journal) including public meeting&#10;Jun. 2019-Wadena County board presented with final proposal &#10;Jan. 2020-Environmental Review unit determines EAW not needed &#10;Jun. 2020-Commissioner’s Order signed designating trails &#10;Summer 2021-Formal NHIS review&#10;Anticipated construction begins" title="Huntersville OHM trail timelin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634552"/>
              </p:ext>
            </p:extLst>
          </p:nvPr>
        </p:nvGraphicFramePr>
        <p:xfrm>
          <a:off x="258612" y="1366975"/>
          <a:ext cx="11674775" cy="53553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9400">
                  <a:extLst>
                    <a:ext uri="{9D8B030D-6E8A-4147-A177-3AD203B41FA5}">
                      <a16:colId xmlns:a16="http://schemas.microsoft.com/office/drawing/2014/main" val="853008727"/>
                    </a:ext>
                  </a:extLst>
                </a:gridCol>
                <a:gridCol w="9555375">
                  <a:extLst>
                    <a:ext uri="{9D8B030D-6E8A-4147-A177-3AD203B41FA5}">
                      <a16:colId xmlns:a16="http://schemas.microsoft.com/office/drawing/2014/main" val="2520850803"/>
                    </a:ext>
                  </a:extLst>
                </a:gridCol>
              </a:tblGrid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Date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Project phase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30823810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sng" kern="1200" spc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Pineland Sands Aquifer Forestlands – Phase II</a:t>
                      </a:r>
                      <a:r>
                        <a:rPr lang="en-US" sz="1800" kern="1200" spc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appropriation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23087629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2017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spc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1,100 acres of Potlatch lands acquired 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17089576"/>
                  </a:ext>
                </a:extLst>
              </a:tr>
              <a:tr h="669422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Summer 2017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Wadena County Forestry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lands (Huntersville and Lyons SF) reviewed as part of Phase II </a:t>
                      </a:r>
                      <a:r>
                        <a:rPr lang="en-US" sz="1800" b="0" i="0" kern="1200" spc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Forest Trail Revision Project 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(unrelated to OHF acquisition)  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60036886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Sept. 2017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Wadena County board informed of project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00824400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Oct.-Nov.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2017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Public scoping period including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public meeting in Menahga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63272611"/>
                  </a:ext>
                </a:extLst>
              </a:tr>
              <a:tr h="1004132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Jan.-Nov.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2018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Interdisciplinary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team review (including NHIS layers and T&amp;E)</a:t>
                      </a:r>
                    </a:p>
                    <a:p>
                      <a:pPr algn="l"/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Trail design revisions resulting from public scoping and interdisciplinary team review</a:t>
                      </a:r>
                    </a:p>
                    <a:p>
                      <a:pPr algn="l"/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Regional management team (interdivisional) review 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93154826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Dec. 2018-Feb.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2019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Public review (news release,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State Register publication, Wadena Journal) including public meeting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692141543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Jun. 2019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Wadena</a:t>
                      </a:r>
                      <a:r>
                        <a:rPr lang="en-US" sz="1800" spc="0" baseline="0" dirty="0">
                          <a:solidFill>
                            <a:schemeClr val="tx2"/>
                          </a:solidFill>
                        </a:rPr>
                        <a:t> County board presented with final proposal </a:t>
                      </a:r>
                      <a:endParaRPr lang="en-US" sz="1800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98321457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Jan. 2020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Environmental Review unit determines EAW not needed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06344360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Jun. 2020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pc="0" dirty="0">
                          <a:solidFill>
                            <a:schemeClr val="tx2"/>
                          </a:solidFill>
                        </a:rPr>
                        <a:t>Commissioner’s Order signed designating trails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93765473"/>
                  </a:ext>
                </a:extLst>
              </a:tr>
              <a:tr h="669422">
                <a:tc>
                  <a:txBody>
                    <a:bodyPr/>
                    <a:lstStyle/>
                    <a:p>
                      <a:pPr algn="l"/>
                      <a:r>
                        <a:rPr lang="en-US" sz="1800" i="1" spc="0" dirty="0">
                          <a:solidFill>
                            <a:schemeClr val="tx2"/>
                          </a:solidFill>
                        </a:rPr>
                        <a:t>Summer 2021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spc="0" dirty="0">
                          <a:solidFill>
                            <a:schemeClr val="tx2"/>
                          </a:solidFill>
                        </a:rPr>
                        <a:t>Formal</a:t>
                      </a:r>
                      <a:r>
                        <a:rPr lang="en-US" sz="1800" i="1" spc="0" baseline="0" dirty="0">
                          <a:solidFill>
                            <a:schemeClr val="tx2"/>
                          </a:solidFill>
                        </a:rPr>
                        <a:t> NHIS review</a:t>
                      </a:r>
                    </a:p>
                    <a:p>
                      <a:pPr algn="l"/>
                      <a:r>
                        <a:rPr lang="en-US" sz="1800" i="1" spc="0" baseline="0" dirty="0">
                          <a:solidFill>
                            <a:schemeClr val="tx2"/>
                          </a:solidFill>
                        </a:rPr>
                        <a:t>Anticipated construction begins</a:t>
                      </a:r>
                      <a:endParaRPr lang="en-US" sz="1800" i="1" spc="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2642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561250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DNR.potx" id="{BAA52D55-447B-4384-8C88-DC7EDE1E81B6}" vid="{3493EB00-0A65-482C-B097-E77566378C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MNDNR</Template>
  <TotalTime>849</TotalTime>
  <Words>866</Words>
  <Application>Microsoft Office PowerPoint</Application>
  <PresentationFormat>Widescreen</PresentationFormat>
  <Paragraphs>130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Minnesota</vt:lpstr>
      <vt:lpstr>Trails on DNR-acquired lands</vt:lpstr>
      <vt:lpstr>Agenda</vt:lpstr>
      <vt:lpstr>I. Trails on DNR-acquired lands Land classification and purposes</vt:lpstr>
      <vt:lpstr>I. Trails on DNR-acquired lands Trails background</vt:lpstr>
      <vt:lpstr>I. Trails on DNR-acquired lands Trail planning – phase II overview</vt:lpstr>
      <vt:lpstr>I. Trails on DNR-acquired lands Trail planning – interdisciplinary team</vt:lpstr>
      <vt:lpstr>Overview map</vt:lpstr>
      <vt:lpstr>II. Huntersville State Forest OHM trails Project background</vt:lpstr>
      <vt:lpstr>II. Huntersville State Forest OHM trails Project timeline</vt:lpstr>
      <vt:lpstr>II. Huntersville State Forest OHM trails Project involvement</vt:lpstr>
      <vt:lpstr>Trails on DNR-acquired lands: key takeaways</vt:lpstr>
    </vt:vector>
  </TitlesOfParts>
  <Company>MNDNR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Trails on OHF-acquired lands</dc:title>
  <dc:subject/>
  <dc:creator>Kelly Wilder</dc:creator>
  <cp:keywords/>
  <dc:description/>
  <cp:lastModifiedBy>Amanda Schnabel</cp:lastModifiedBy>
  <cp:revision>62</cp:revision>
  <cp:lastPrinted>2017-03-14T16:27:36Z</cp:lastPrinted>
  <dcterms:created xsi:type="dcterms:W3CDTF">2021-05-20T00:12:42Z</dcterms:created>
  <dcterms:modified xsi:type="dcterms:W3CDTF">2021-05-24T20:34:21Z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</Properties>
</file>