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03" autoAdjust="0"/>
  </p:normalViewPr>
  <p:slideViewPr>
    <p:cSldViewPr>
      <p:cViewPr varScale="1">
        <p:scale>
          <a:sx n="105" d="100"/>
          <a:sy n="105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C4779-DEF0-4399-B6F9-9D359433EFAC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5AD02-2E3C-4B2C-922E-E3DBD3EDE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44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5AD02-2E3C-4B2C-922E-E3DBD3EDE3A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12/11/2012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Minnesota  Recreation Information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guide to having fun in Minnesota!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4267200"/>
            <a:ext cx="28925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Where Can I…?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Mobile Devices</a:t>
            </a:r>
          </a:p>
          <a:p>
            <a:pPr lvl="1"/>
            <a:r>
              <a:rPr lang="en-US" dirty="0" smtClean="0"/>
              <a:t>Wireless access coverage is growing</a:t>
            </a:r>
          </a:p>
          <a:p>
            <a:pPr lvl="1"/>
            <a:r>
              <a:rPr lang="en-US" dirty="0" err="1" smtClean="0"/>
              <a:t>SmartPhones</a:t>
            </a:r>
            <a:r>
              <a:rPr lang="en-US" dirty="0" smtClean="0"/>
              <a:t> (</a:t>
            </a:r>
            <a:r>
              <a:rPr lang="en-US" dirty="0" err="1" smtClean="0"/>
              <a:t>IPhone</a:t>
            </a:r>
            <a:r>
              <a:rPr lang="en-US" dirty="0" smtClean="0"/>
              <a:t>, </a:t>
            </a:r>
            <a:r>
              <a:rPr lang="en-US" dirty="0" err="1" smtClean="0"/>
              <a:t>GPhone</a:t>
            </a:r>
            <a:r>
              <a:rPr lang="en-US" dirty="0" smtClean="0"/>
              <a:t>, Blackberry)</a:t>
            </a:r>
          </a:p>
          <a:p>
            <a:pPr lvl="1"/>
            <a:r>
              <a:rPr lang="en-US" dirty="0" smtClean="0"/>
              <a:t>Handhelds and Tablets</a:t>
            </a:r>
          </a:p>
          <a:p>
            <a:r>
              <a:rPr lang="en-US" dirty="0" smtClean="0"/>
              <a:t>This is the future and we can be ready!</a:t>
            </a:r>
          </a:p>
          <a:p>
            <a:pPr lvl="1"/>
            <a:r>
              <a:rPr lang="en-US" dirty="0" smtClean="0"/>
              <a:t>You Are Here (YAH)</a:t>
            </a:r>
          </a:p>
          <a:p>
            <a:pPr lvl="2"/>
            <a:r>
              <a:rPr lang="en-US" dirty="0" smtClean="0"/>
              <a:t>What hiking facilities and services are nearby!</a:t>
            </a:r>
          </a:p>
          <a:p>
            <a:pPr lvl="1"/>
            <a:r>
              <a:rPr lang="en-US" dirty="0" smtClean="0"/>
              <a:t>Where Can I?</a:t>
            </a:r>
          </a:p>
          <a:p>
            <a:pPr lvl="2"/>
            <a:r>
              <a:rPr lang="en-US" dirty="0" smtClean="0"/>
              <a:t> I’m looking for areas that I can ride my horse!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Showing Private Lands on Public Maps</a:t>
            </a:r>
          </a:p>
          <a:p>
            <a:pPr lvl="1"/>
            <a:r>
              <a:rPr lang="en-US" dirty="0" smtClean="0"/>
              <a:t>Ownership/boundary data is public information</a:t>
            </a:r>
          </a:p>
          <a:p>
            <a:pPr lvl="1"/>
            <a:r>
              <a:rPr lang="en-US" dirty="0" smtClean="0"/>
              <a:t>Already exists in several forms </a:t>
            </a:r>
          </a:p>
          <a:p>
            <a:pPr lvl="2"/>
            <a:r>
              <a:rPr lang="en-US" dirty="0" smtClean="0"/>
              <a:t>Plat maps, on-line ownership,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Balance –</a:t>
            </a:r>
          </a:p>
          <a:p>
            <a:pPr lvl="1"/>
            <a:r>
              <a:rPr lang="en-US" dirty="0" smtClean="0"/>
              <a:t>Sensitivity to landowners privacy</a:t>
            </a:r>
          </a:p>
          <a:p>
            <a:pPr lvl="1"/>
            <a:r>
              <a:rPr lang="en-US" dirty="0" smtClean="0"/>
              <a:t>Need to display private lands open to public Access</a:t>
            </a:r>
          </a:p>
          <a:p>
            <a:pPr lvl="2"/>
            <a:r>
              <a:rPr lang="en-US" dirty="0" smtClean="0"/>
              <a:t>Walk in Areas</a:t>
            </a:r>
          </a:p>
          <a:p>
            <a:pPr lvl="2"/>
            <a:r>
              <a:rPr lang="en-US" dirty="0" smtClean="0"/>
              <a:t>Forest </a:t>
            </a:r>
            <a:r>
              <a:rPr lang="en-US" smtClean="0"/>
              <a:t>Conservation Easements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05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Minnesotan’s have invested!</a:t>
            </a:r>
          </a:p>
          <a:p>
            <a:endParaRPr lang="en-US" dirty="0" smtClean="0"/>
          </a:p>
          <a:p>
            <a:r>
              <a:rPr lang="en-US" dirty="0" smtClean="0"/>
              <a:t>Disseminating Recreation Information Is Important</a:t>
            </a:r>
          </a:p>
          <a:p>
            <a:endParaRPr lang="en-US" dirty="0" smtClean="0"/>
          </a:p>
          <a:p>
            <a:r>
              <a:rPr lang="en-US" dirty="0" smtClean="0"/>
              <a:t>Consumers are more sophisticated</a:t>
            </a:r>
          </a:p>
          <a:p>
            <a:endParaRPr lang="en-US" dirty="0" smtClean="0"/>
          </a:p>
          <a:p>
            <a:r>
              <a:rPr lang="en-US" dirty="0" smtClean="0"/>
              <a:t>High expectations</a:t>
            </a:r>
          </a:p>
          <a:p>
            <a:pPr marL="393192" lvl="1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743200"/>
            <a:ext cx="3134045" cy="308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r>
              <a:rPr lang="en-US" dirty="0" smtClean="0"/>
              <a:t>PRIM – Public Recreation Information Maps</a:t>
            </a:r>
          </a:p>
          <a:p>
            <a:pPr lvl="1"/>
            <a:r>
              <a:rPr lang="en-US" dirty="0" smtClean="0"/>
              <a:t>Developed and distributed by DNR</a:t>
            </a:r>
          </a:p>
          <a:p>
            <a:pPr lvl="1"/>
            <a:r>
              <a:rPr lang="en-US" dirty="0" smtClean="0"/>
              <a:t>Original funding</a:t>
            </a:r>
          </a:p>
          <a:p>
            <a:pPr lvl="2"/>
            <a:r>
              <a:rPr lang="en-US" dirty="0" smtClean="0"/>
              <a:t>General Fund allocations within DNR</a:t>
            </a:r>
          </a:p>
          <a:p>
            <a:pPr lvl="2"/>
            <a:r>
              <a:rPr lang="en-US" dirty="0" smtClean="0"/>
              <a:t>Proceeds from map sales</a:t>
            </a:r>
          </a:p>
          <a:p>
            <a:pPr lvl="2"/>
            <a:r>
              <a:rPr lang="en-US" dirty="0" smtClean="0"/>
              <a:t>Professional Services account</a:t>
            </a:r>
          </a:p>
          <a:p>
            <a:pPr lvl="1"/>
            <a:r>
              <a:rPr lang="en-US" dirty="0" smtClean="0"/>
              <a:t>Popular and informative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has languished</a:t>
            </a:r>
          </a:p>
          <a:p>
            <a:pPr lvl="1"/>
            <a:r>
              <a:rPr lang="en-US" dirty="0" smtClean="0"/>
              <a:t>Lack of attention/focus</a:t>
            </a:r>
          </a:p>
          <a:p>
            <a:pPr lvl="1"/>
            <a:r>
              <a:rPr lang="en-US" dirty="0" smtClean="0"/>
              <a:t>Staff turn-over</a:t>
            </a:r>
          </a:p>
          <a:p>
            <a:pPr lvl="2"/>
            <a:r>
              <a:rPr lang="en-US" dirty="0" smtClean="0"/>
              <a:t>Project Champion has retired</a:t>
            </a:r>
          </a:p>
          <a:p>
            <a:pPr lvl="2"/>
            <a:r>
              <a:rPr lang="en-US" dirty="0" smtClean="0"/>
              <a:t>Key staff have moved-on</a:t>
            </a:r>
          </a:p>
          <a:p>
            <a:r>
              <a:rPr lang="en-US" dirty="0" smtClean="0"/>
              <a:t>No Marketing Plan</a:t>
            </a:r>
          </a:p>
          <a:p>
            <a:pPr lvl="1"/>
            <a:r>
              <a:rPr lang="en-US" dirty="0" smtClean="0"/>
              <a:t>Demand is there, distribution is not</a:t>
            </a:r>
          </a:p>
          <a:p>
            <a:r>
              <a:rPr lang="en-US" dirty="0" smtClean="0"/>
              <a:t>Maps are no longer being updated and printed</a:t>
            </a:r>
          </a:p>
          <a:p>
            <a:pPr lvl="1"/>
            <a:r>
              <a:rPr lang="en-US" dirty="0" smtClean="0"/>
              <a:t>Staff positions no longer exist to support program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295399"/>
            <a:ext cx="3286445" cy="323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Access to Recreation Information needs to be rejuvenated!</a:t>
            </a:r>
          </a:p>
          <a:p>
            <a:pPr lvl="1"/>
            <a:r>
              <a:rPr lang="en-US" dirty="0" smtClean="0"/>
              <a:t>On-Line access and printing</a:t>
            </a:r>
          </a:p>
          <a:p>
            <a:pPr lvl="1"/>
            <a:r>
              <a:rPr lang="en-US" dirty="0" smtClean="0"/>
              <a:t>Print-on-Demand Services</a:t>
            </a:r>
          </a:p>
          <a:p>
            <a:pPr lvl="2"/>
            <a:r>
              <a:rPr lang="en-US" dirty="0" smtClean="0"/>
              <a:t>Vendors print and ship customized map product</a:t>
            </a:r>
          </a:p>
          <a:p>
            <a:pPr lvl="2"/>
            <a:r>
              <a:rPr lang="en-US" dirty="0" smtClean="0"/>
              <a:t>Provides the most up-to-date information available</a:t>
            </a:r>
          </a:p>
          <a:p>
            <a:pPr lvl="1"/>
            <a:r>
              <a:rPr lang="en-US" dirty="0" smtClean="0"/>
              <a:t>GPS Loadable Maps</a:t>
            </a:r>
          </a:p>
          <a:p>
            <a:pPr lvl="2"/>
            <a:r>
              <a:rPr lang="en-US" dirty="0" smtClean="0"/>
              <a:t>Handheld GPS Units</a:t>
            </a:r>
          </a:p>
          <a:p>
            <a:pPr lvl="3"/>
            <a:r>
              <a:rPr lang="en-US" dirty="0" smtClean="0"/>
              <a:t>Navigation and Fishing</a:t>
            </a:r>
          </a:p>
          <a:p>
            <a:pPr lvl="3"/>
            <a:r>
              <a:rPr lang="en-US" dirty="0" smtClean="0"/>
              <a:t>Hiking</a:t>
            </a:r>
          </a:p>
          <a:p>
            <a:pPr lvl="3"/>
            <a:r>
              <a:rPr lang="en-US" dirty="0" smtClean="0"/>
              <a:t>Public Safety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590800"/>
            <a:ext cx="1179033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State</a:t>
            </a:r>
          </a:p>
          <a:p>
            <a:pPr algn="r"/>
            <a:r>
              <a:rPr lang="en-US" dirty="0" smtClean="0"/>
              <a:t>Feds</a:t>
            </a:r>
          </a:p>
          <a:p>
            <a:pPr algn="r"/>
            <a:r>
              <a:rPr lang="en-US" dirty="0" smtClean="0"/>
              <a:t>Counties</a:t>
            </a:r>
          </a:p>
          <a:p>
            <a:pPr algn="r"/>
            <a:r>
              <a:rPr lang="en-US" dirty="0" smtClean="0"/>
              <a:t>LGU’s</a:t>
            </a:r>
          </a:p>
          <a:p>
            <a:pPr algn="r"/>
            <a:r>
              <a:rPr lang="en-US" dirty="0" smtClean="0"/>
              <a:t>Met Council</a:t>
            </a:r>
          </a:p>
          <a:p>
            <a:pPr algn="r"/>
            <a:r>
              <a:rPr lang="en-US" dirty="0" smtClean="0"/>
              <a:t>U of M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3"/>
            <a:endCxn id="8" idx="1"/>
          </p:cNvCxnSpPr>
          <p:nvPr/>
        </p:nvCxnSpPr>
        <p:spPr>
          <a:xfrm>
            <a:off x="1331433" y="3606463"/>
            <a:ext cx="497367" cy="81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828800" y="2667000"/>
            <a:ext cx="1304716" cy="1676400"/>
            <a:chOff x="4114796" y="2438400"/>
            <a:chExt cx="1555971" cy="1828800"/>
          </a:xfrm>
        </p:grpSpPr>
        <p:sp>
          <p:nvSpPr>
            <p:cNvPr id="10" name="Flowchart: Magnetic Disk 9"/>
            <p:cNvSpPr/>
            <p:nvPr/>
          </p:nvSpPr>
          <p:spPr>
            <a:xfrm>
              <a:off x="4114800" y="2438400"/>
              <a:ext cx="1447801" cy="1828800"/>
            </a:xfrm>
            <a:prstGeom prst="flowChartMagneticDisk">
              <a:avLst/>
            </a:prstGeom>
            <a:solidFill>
              <a:schemeClr val="accent1"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14796" y="3048000"/>
              <a:ext cx="1555971" cy="10072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MnREC</a:t>
              </a:r>
              <a:endParaRPr lang="en-US" dirty="0" smtClean="0"/>
            </a:p>
            <a:p>
              <a:pPr algn="ctr"/>
              <a:r>
                <a:rPr lang="en-US" dirty="0" smtClean="0"/>
                <a:t>Data</a:t>
              </a:r>
            </a:p>
            <a:p>
              <a:pPr algn="ctr"/>
              <a:r>
                <a:rPr lang="en-US" dirty="0" smtClean="0"/>
                <a:t>Warehouse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6781800" y="2590800"/>
            <a:ext cx="1981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Print-on-Demand</a:t>
            </a:r>
          </a:p>
          <a:p>
            <a:pPr algn="ctr"/>
            <a:r>
              <a:rPr lang="en-US" dirty="0" smtClean="0"/>
              <a:t>(Private Vendor)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81800" y="14478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On-Line Access</a:t>
            </a:r>
          </a:p>
          <a:p>
            <a:pPr algn="ctr"/>
            <a:r>
              <a:rPr lang="en-US" dirty="0" smtClean="0"/>
              <a:t>(Where can I…)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781800" y="36576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GPS Loadable Maps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2514600"/>
            <a:ext cx="2440574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Arrow Connector 17"/>
          <p:cNvCxnSpPr>
            <a:stCxn id="8" idx="3"/>
            <a:endCxn id="15" idx="1"/>
          </p:cNvCxnSpPr>
          <p:nvPr/>
        </p:nvCxnSpPr>
        <p:spPr>
          <a:xfrm>
            <a:off x="3133516" y="3687465"/>
            <a:ext cx="600284" cy="27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5" idx="3"/>
            <a:endCxn id="9" idx="1"/>
          </p:cNvCxnSpPr>
          <p:nvPr/>
        </p:nvCxnSpPr>
        <p:spPr>
          <a:xfrm flipV="1">
            <a:off x="6174374" y="1866900"/>
            <a:ext cx="607426" cy="18478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5" idx="3"/>
            <a:endCxn id="51" idx="1"/>
          </p:cNvCxnSpPr>
          <p:nvPr/>
        </p:nvCxnSpPr>
        <p:spPr>
          <a:xfrm>
            <a:off x="6174374" y="3714750"/>
            <a:ext cx="607426" cy="15811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28600" y="1828800"/>
            <a:ext cx="1121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Partners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905000" y="1600200"/>
            <a:ext cx="1649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Coordination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343400" y="1143000"/>
            <a:ext cx="1162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Products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010400" y="762000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Flexibility</a:t>
            </a:r>
            <a:endParaRPr lang="en-US" b="1" dirty="0"/>
          </a:p>
        </p:txBody>
      </p:sp>
      <p:sp>
        <p:nvSpPr>
          <p:cNvPr id="51" name="Rectangle 50"/>
          <p:cNvSpPr/>
          <p:nvPr/>
        </p:nvSpPr>
        <p:spPr>
          <a:xfrm>
            <a:off x="6781800" y="48768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Mobile Device Access </a:t>
            </a:r>
          </a:p>
          <a:p>
            <a:pPr algn="ctr"/>
            <a:r>
              <a:rPr lang="en-US" dirty="0" smtClean="0"/>
              <a:t>(You Are Here)</a:t>
            </a:r>
            <a:endParaRPr lang="en-US" dirty="0"/>
          </a:p>
        </p:txBody>
      </p:sp>
      <p:cxnSp>
        <p:nvCxnSpPr>
          <p:cNvPr id="55" name="Elbow Connector 54"/>
          <p:cNvCxnSpPr>
            <a:stCxn id="15" idx="3"/>
            <a:endCxn id="13" idx="1"/>
          </p:cNvCxnSpPr>
          <p:nvPr/>
        </p:nvCxnSpPr>
        <p:spPr>
          <a:xfrm>
            <a:off x="6174374" y="3714750"/>
            <a:ext cx="607426" cy="3619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15" idx="3"/>
            <a:endCxn id="7" idx="1"/>
          </p:cNvCxnSpPr>
          <p:nvPr/>
        </p:nvCxnSpPr>
        <p:spPr>
          <a:xfrm flipV="1">
            <a:off x="6174374" y="3009900"/>
            <a:ext cx="607426" cy="7048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038600"/>
            <a:ext cx="2819400" cy="242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On-Line Access – “Where can I…”</a:t>
            </a:r>
          </a:p>
          <a:p>
            <a:pPr lvl="1"/>
            <a:r>
              <a:rPr lang="en-US" dirty="0" smtClean="0"/>
              <a:t>Internet – Browser access to recreation information</a:t>
            </a:r>
          </a:p>
          <a:p>
            <a:pPr lvl="2"/>
            <a:r>
              <a:rPr lang="en-US" dirty="0" smtClean="0"/>
              <a:t>Maps, tables and other pertinent information</a:t>
            </a:r>
          </a:p>
          <a:p>
            <a:r>
              <a:rPr lang="en-US" dirty="0" smtClean="0"/>
              <a:t>Users have lots of options</a:t>
            </a:r>
          </a:p>
          <a:p>
            <a:pPr lvl="1"/>
            <a:r>
              <a:rPr lang="en-US" dirty="0" smtClean="0"/>
              <a:t>Not confined by traditional paper products</a:t>
            </a:r>
          </a:p>
          <a:p>
            <a:pPr lvl="2"/>
            <a:r>
              <a:rPr lang="en-US" dirty="0" smtClean="0"/>
              <a:t>Recreation Content</a:t>
            </a:r>
          </a:p>
          <a:p>
            <a:pPr lvl="3"/>
            <a:r>
              <a:rPr lang="en-US" dirty="0" smtClean="0"/>
              <a:t>User defined!</a:t>
            </a:r>
          </a:p>
          <a:p>
            <a:pPr lvl="2"/>
            <a:r>
              <a:rPr lang="en-US" dirty="0" smtClean="0"/>
              <a:t>Map Scale</a:t>
            </a:r>
          </a:p>
          <a:p>
            <a:pPr lvl="3"/>
            <a:r>
              <a:rPr lang="en-US" dirty="0" smtClean="0"/>
              <a:t>High detail or low detail</a:t>
            </a:r>
          </a:p>
          <a:p>
            <a:pPr lvl="2"/>
            <a:r>
              <a:rPr lang="en-US" dirty="0" smtClean="0"/>
              <a:t>Area of Interest</a:t>
            </a:r>
          </a:p>
          <a:p>
            <a:r>
              <a:rPr lang="en-US" dirty="0" smtClean="0"/>
              <a:t>Print at home for free!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GPS Loadable Maps</a:t>
            </a:r>
          </a:p>
          <a:p>
            <a:pPr lvl="1"/>
            <a:r>
              <a:rPr lang="en-US" dirty="0" smtClean="0"/>
              <a:t>Personal GPS sales are booming!</a:t>
            </a:r>
          </a:p>
          <a:p>
            <a:pPr lvl="1"/>
            <a:r>
              <a:rPr lang="en-US" dirty="0" smtClean="0"/>
              <a:t>Digital GPS maps are a growing market</a:t>
            </a:r>
          </a:p>
          <a:p>
            <a:pPr lvl="1"/>
            <a:r>
              <a:rPr lang="en-US" dirty="0" smtClean="0"/>
              <a:t>Easy to load and use</a:t>
            </a:r>
          </a:p>
          <a:p>
            <a:pPr lvl="1"/>
            <a:r>
              <a:rPr lang="en-US" dirty="0" smtClean="0"/>
              <a:t>Not as flexible as on-line maps</a:t>
            </a:r>
          </a:p>
          <a:p>
            <a:pPr lvl="2"/>
            <a:r>
              <a:rPr lang="en-US" dirty="0" smtClean="0"/>
              <a:t>Pre-Defined content</a:t>
            </a:r>
          </a:p>
          <a:p>
            <a:pPr lvl="2"/>
            <a:r>
              <a:rPr lang="en-US" dirty="0" smtClean="0"/>
              <a:t>Require staff to assemble products and maintain updates</a:t>
            </a:r>
          </a:p>
          <a:p>
            <a:pPr lvl="1"/>
            <a:r>
              <a:rPr lang="en-US" dirty="0" smtClean="0"/>
              <a:t>Pick Areas of Interest and Load to GPS</a:t>
            </a:r>
          </a:p>
          <a:p>
            <a:pPr lvl="2"/>
            <a:r>
              <a:rPr lang="en-US" dirty="0" smtClean="0"/>
              <a:t>High Detail when zoomed in</a:t>
            </a:r>
          </a:p>
          <a:p>
            <a:pPr lvl="2"/>
            <a:r>
              <a:rPr lang="en-US" dirty="0" smtClean="0"/>
              <a:t>Low Detail when zoomed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Print-on-Demand</a:t>
            </a:r>
          </a:p>
          <a:p>
            <a:pPr lvl="1"/>
            <a:r>
              <a:rPr lang="en-US" dirty="0" smtClean="0"/>
              <a:t>Vendor supplied service</a:t>
            </a:r>
          </a:p>
          <a:p>
            <a:pPr lvl="2"/>
            <a:r>
              <a:rPr lang="en-US" dirty="0" smtClean="0"/>
              <a:t>Print, warehouse and ship standard PRIM map series</a:t>
            </a:r>
          </a:p>
          <a:p>
            <a:pPr lvl="3"/>
            <a:r>
              <a:rPr lang="en-US" dirty="0" smtClean="0"/>
              <a:t>Traditional hard-copy maps currently available</a:t>
            </a:r>
          </a:p>
          <a:p>
            <a:pPr lvl="2"/>
            <a:r>
              <a:rPr lang="en-US" dirty="0" smtClean="0"/>
              <a:t>Print-on-demand user maps </a:t>
            </a:r>
          </a:p>
          <a:p>
            <a:pPr lvl="3"/>
            <a:r>
              <a:rPr lang="en-US" dirty="0" smtClean="0"/>
              <a:t>On-Line Service – but can’t print at home!</a:t>
            </a:r>
          </a:p>
          <a:p>
            <a:pPr lvl="4"/>
            <a:r>
              <a:rPr lang="en-US" dirty="0" smtClean="0"/>
              <a:t>Big Maps</a:t>
            </a:r>
          </a:p>
          <a:p>
            <a:pPr lvl="5"/>
            <a:r>
              <a:rPr lang="en-US" dirty="0" smtClean="0"/>
              <a:t>Larger than the consumer’s printer</a:t>
            </a:r>
          </a:p>
          <a:p>
            <a:pPr lvl="4"/>
            <a:r>
              <a:rPr lang="en-US" dirty="0" smtClean="0"/>
              <a:t>Custom paper and inks</a:t>
            </a:r>
          </a:p>
          <a:p>
            <a:pPr lvl="5"/>
            <a:r>
              <a:rPr lang="en-US" dirty="0" smtClean="0"/>
              <a:t>Waterproof, tear proof, photo quality</a:t>
            </a:r>
          </a:p>
          <a:p>
            <a:pPr lvl="2"/>
            <a:r>
              <a:rPr lang="en-US" dirty="0" smtClean="0"/>
              <a:t>Vendor receives electronic map from DNR, prints, ships and bills consumer</a:t>
            </a:r>
          </a:p>
          <a:p>
            <a:pPr lvl="3"/>
            <a:r>
              <a:rPr lang="en-US" dirty="0" smtClean="0"/>
              <a:t>A portion of the sales receipts go back to help fund program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5D39D9A1-04A8-4D1B-8FAA-7F328AA2F7C1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283</TotalTime>
  <Words>475</Words>
  <Application>Microsoft Office PowerPoint</Application>
  <PresentationFormat>On-screen Show (4:3)</PresentationFormat>
  <Paragraphs>118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Minnesota  Recreation Information System</vt:lpstr>
      <vt:lpstr>MnRec</vt:lpstr>
      <vt:lpstr>MnREC</vt:lpstr>
      <vt:lpstr>MnREC</vt:lpstr>
      <vt:lpstr>MnREC</vt:lpstr>
      <vt:lpstr>PowerPoint Presentation</vt:lpstr>
      <vt:lpstr>MnREC</vt:lpstr>
      <vt:lpstr>MnREC</vt:lpstr>
      <vt:lpstr>MnREC</vt:lpstr>
      <vt:lpstr>MnREC</vt:lpstr>
      <vt:lpstr>MnREC</vt:lpstr>
    </vt:vector>
  </TitlesOfParts>
  <Company>MN Dept Of Natural Resources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  Recreation Information System</dc:title>
  <dc:creator>mndnr</dc:creator>
  <cp:lastModifiedBy>Tim Loesch</cp:lastModifiedBy>
  <cp:revision>29</cp:revision>
  <dcterms:created xsi:type="dcterms:W3CDTF">2009-08-14T15:13:09Z</dcterms:created>
  <dcterms:modified xsi:type="dcterms:W3CDTF">2012-12-11T13:44:03Z</dcterms:modified>
</cp:coreProperties>
</file>